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0" r:id="rId3"/>
  </p:sldMasterIdLst>
  <p:notesMasterIdLst>
    <p:notesMasterId r:id="rId9"/>
  </p:notesMasterIdLst>
  <p:sldIdLst>
    <p:sldId id="260" r:id="rId4"/>
    <p:sldId id="426" r:id="rId5"/>
    <p:sldId id="276" r:id="rId6"/>
    <p:sldId id="425" r:id="rId7"/>
    <p:sldId id="328" r:id="rId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3" autoAdjust="0"/>
    <p:restoredTop sz="72624" autoAdjust="0"/>
  </p:normalViewPr>
  <p:slideViewPr>
    <p:cSldViewPr>
      <p:cViewPr varScale="1">
        <p:scale>
          <a:sx n="69" d="100"/>
          <a:sy n="69" d="100"/>
        </p:scale>
        <p:origin x="1920"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2100BD-88FE-46F1-8488-6487B9AB5F6E}" type="datetimeFigureOut">
              <a:rPr lang="en-US" smtClean="0"/>
              <a:t>5/24/2016</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FDD397-A901-4E65-B7EB-D5DB6AE2E07D}" type="slidenum">
              <a:rPr lang="en-US" smtClean="0"/>
              <a:t>‹N°›</a:t>
            </a:fld>
            <a:endParaRPr lang="en-US"/>
          </a:p>
        </p:txBody>
      </p:sp>
    </p:spTree>
    <p:extLst>
      <p:ext uri="{BB962C8B-B14F-4D97-AF65-F5344CB8AC3E}">
        <p14:creationId xmlns:p14="http://schemas.microsoft.com/office/powerpoint/2010/main" val="63581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Tree>
    <p:extLst>
      <p:ext uri="{BB962C8B-B14F-4D97-AF65-F5344CB8AC3E}">
        <p14:creationId xmlns:p14="http://schemas.microsoft.com/office/powerpoint/2010/main" val="3685160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Tree>
    <p:extLst>
      <p:ext uri="{BB962C8B-B14F-4D97-AF65-F5344CB8AC3E}">
        <p14:creationId xmlns:p14="http://schemas.microsoft.com/office/powerpoint/2010/main" val="1596265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oleObject" Target="../embeddings/oleObject2.bin"/><Relationship Id="rId12"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vmlDrawing" Target="../drawings/vmlDrawing2.v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5.jpeg"/><Relationship Id="rId10" Type="http://schemas.openxmlformats.org/officeDocument/2006/relationships/image" Target="../media/image8.jpeg"/><Relationship Id="rId4" Type="http://schemas.openxmlformats.org/officeDocument/2006/relationships/image" Target="../media/image4.png"/><Relationship Id="rId9" Type="http://schemas.openxmlformats.org/officeDocument/2006/relationships/image" Target="../media/image7.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jpeg"/><Relationship Id="rId7"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oleObject" Target="../embeddings/oleObject4.bin"/><Relationship Id="rId12"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vmlDrawing" Target="../drawings/vmlDrawing4.v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5.jpeg"/><Relationship Id="rId10" Type="http://schemas.openxmlformats.org/officeDocument/2006/relationships/image" Target="../media/image8.jpeg"/><Relationship Id="rId4" Type="http://schemas.openxmlformats.org/officeDocument/2006/relationships/image" Target="../media/image4.png"/><Relationship Id="rId9"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jpeg"/><Relationship Id="rId7"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vmlDrawing" Target="../drawings/vmlDrawing6.vml"/><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jpeg"/><Relationship Id="rId7"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vmlDrawing" Target="../drawings/vmlDrawing7.vml"/><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jpeg"/><Relationship Id="rId7"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vmlDrawing" Target="../drawings/vmlDrawing8.vml"/><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Rectangle 2"/>
          <p:cNvSpPr>
            <a:spLocks noChangeArrowheads="1"/>
          </p:cNvSpPr>
          <p:nvPr/>
        </p:nvSpPr>
        <p:spPr bwMode="auto">
          <a:xfrm>
            <a:off x="1235320" y="6324600"/>
            <a:ext cx="7908680" cy="533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Text Box 3"/>
          <p:cNvSpPr txBox="1">
            <a:spLocks noChangeArrowheads="1"/>
          </p:cNvSpPr>
          <p:nvPr/>
        </p:nvSpPr>
        <p:spPr bwMode="auto">
          <a:xfrm>
            <a:off x="1249974" y="6308726"/>
            <a:ext cx="7847134" cy="556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lgn="l">
              <a:tabLst>
                <a:tab pos="7137400" algn="r"/>
              </a:tabLst>
              <a:defRPr sz="2400">
                <a:solidFill>
                  <a:schemeClr val="tx1"/>
                </a:solidFill>
                <a:latin typeface="Times New Roman" pitchFamily="18" charset="0"/>
              </a:defRPr>
            </a:lvl1pPr>
            <a:lvl2pPr algn="l">
              <a:tabLst>
                <a:tab pos="7137400" algn="r"/>
              </a:tabLst>
              <a:defRPr sz="2400">
                <a:solidFill>
                  <a:schemeClr val="tx1"/>
                </a:solidFill>
                <a:latin typeface="Times New Roman" pitchFamily="18" charset="0"/>
              </a:defRPr>
            </a:lvl2pPr>
            <a:lvl3pPr algn="l">
              <a:tabLst>
                <a:tab pos="7137400" algn="r"/>
              </a:tabLst>
              <a:defRPr sz="2400">
                <a:solidFill>
                  <a:schemeClr val="tx1"/>
                </a:solidFill>
                <a:latin typeface="Times New Roman" pitchFamily="18" charset="0"/>
              </a:defRPr>
            </a:lvl3pPr>
            <a:lvl4pPr algn="l">
              <a:tabLst>
                <a:tab pos="7137400" algn="r"/>
              </a:tabLst>
              <a:defRPr sz="2400">
                <a:solidFill>
                  <a:schemeClr val="tx1"/>
                </a:solidFill>
                <a:latin typeface="Times New Roman" pitchFamily="18" charset="0"/>
              </a:defRPr>
            </a:lvl4pPr>
            <a:lvl5pPr algn="l">
              <a:tabLst>
                <a:tab pos="7137400" algn="r"/>
              </a:tabLst>
              <a:defRPr sz="2400">
                <a:solidFill>
                  <a:schemeClr val="tx1"/>
                </a:solidFill>
                <a:latin typeface="Times New Roman" pitchFamily="18" charset="0"/>
              </a:defRPr>
            </a:lvl5pPr>
            <a:lvl6pPr fontAlgn="base">
              <a:spcBef>
                <a:spcPct val="0"/>
              </a:spcBef>
              <a:spcAft>
                <a:spcPct val="0"/>
              </a:spcAft>
              <a:tabLst>
                <a:tab pos="7137400" algn="r"/>
              </a:tabLst>
              <a:defRPr sz="2400">
                <a:solidFill>
                  <a:schemeClr val="tx1"/>
                </a:solidFill>
                <a:latin typeface="Times New Roman" pitchFamily="18" charset="0"/>
              </a:defRPr>
            </a:lvl6pPr>
            <a:lvl7pPr fontAlgn="base">
              <a:spcBef>
                <a:spcPct val="0"/>
              </a:spcBef>
              <a:spcAft>
                <a:spcPct val="0"/>
              </a:spcAft>
              <a:tabLst>
                <a:tab pos="7137400" algn="r"/>
              </a:tabLst>
              <a:defRPr sz="2400">
                <a:solidFill>
                  <a:schemeClr val="tx1"/>
                </a:solidFill>
                <a:latin typeface="Times New Roman" pitchFamily="18" charset="0"/>
              </a:defRPr>
            </a:lvl7pPr>
            <a:lvl8pPr fontAlgn="base">
              <a:spcBef>
                <a:spcPct val="0"/>
              </a:spcBef>
              <a:spcAft>
                <a:spcPct val="0"/>
              </a:spcAft>
              <a:tabLst>
                <a:tab pos="7137400" algn="r"/>
              </a:tabLst>
              <a:defRPr sz="2400">
                <a:solidFill>
                  <a:schemeClr val="tx1"/>
                </a:solidFill>
                <a:latin typeface="Times New Roman" pitchFamily="18" charset="0"/>
              </a:defRPr>
            </a:lvl8pPr>
            <a:lvl9pPr fontAlgn="base">
              <a:spcBef>
                <a:spcPct val="0"/>
              </a:spcBef>
              <a:spcAft>
                <a:spcPct val="0"/>
              </a:spcAft>
              <a:tabLst>
                <a:tab pos="7137400" algn="r"/>
              </a:tabLst>
              <a:defRPr sz="2400">
                <a:solidFill>
                  <a:schemeClr val="tx1"/>
                </a:solidFill>
                <a:latin typeface="Times New Roman" pitchFamily="18" charset="0"/>
              </a:defRPr>
            </a:lvl9pPr>
          </a:lstStyle>
          <a:p>
            <a:pPr algn="r">
              <a:defRPr/>
            </a:pPr>
            <a:r>
              <a:rPr lang="fr-FR" sz="1600">
                <a:solidFill>
                  <a:schemeClr val="bg1"/>
                </a:solidFill>
                <a:latin typeface="Tahoma" pitchFamily="34" charset="0"/>
              </a:rPr>
              <a:t>Architecture des Systèmes d’Information</a:t>
            </a:r>
            <a:br>
              <a:rPr lang="fr-FR" sz="1600">
                <a:solidFill>
                  <a:schemeClr val="bg1"/>
                </a:solidFill>
                <a:latin typeface="Tahoma" pitchFamily="34" charset="0"/>
              </a:rPr>
            </a:br>
            <a:r>
              <a:rPr lang="fr-FR" sz="1400" i="1">
                <a:solidFill>
                  <a:schemeClr val="bg1"/>
                </a:solidFill>
                <a:latin typeface="Tahoma" pitchFamily="34" charset="0"/>
              </a:rPr>
              <a:t> </a:t>
            </a:r>
          </a:p>
        </p:txBody>
      </p:sp>
      <p:sp>
        <p:nvSpPr>
          <p:cNvPr id="6" name="Rectangle 6"/>
          <p:cNvSpPr>
            <a:spLocks noChangeArrowheads="1"/>
          </p:cNvSpPr>
          <p:nvPr/>
        </p:nvSpPr>
        <p:spPr bwMode="auto">
          <a:xfrm>
            <a:off x="0" y="6323013"/>
            <a:ext cx="1195754" cy="5334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 name="Rectangle 7"/>
          <p:cNvSpPr>
            <a:spLocks noChangeArrowheads="1"/>
          </p:cNvSpPr>
          <p:nvPr/>
        </p:nvSpPr>
        <p:spPr bwMode="auto">
          <a:xfrm>
            <a:off x="1235320" y="0"/>
            <a:ext cx="7908680" cy="215900"/>
          </a:xfrm>
          <a:prstGeom prst="rect">
            <a:avLst/>
          </a:prstGeom>
          <a:solidFill>
            <a:srgbClr val="1C5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 name="Rectangle 8"/>
          <p:cNvSpPr>
            <a:spLocks noChangeArrowheads="1"/>
          </p:cNvSpPr>
          <p:nvPr/>
        </p:nvSpPr>
        <p:spPr bwMode="auto">
          <a:xfrm>
            <a:off x="1235320" y="1890713"/>
            <a:ext cx="7908680" cy="61912"/>
          </a:xfrm>
          <a:prstGeom prst="rect">
            <a:avLst/>
          </a:prstGeom>
          <a:solidFill>
            <a:srgbClr val="1C5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 name="Rectangle 9"/>
          <p:cNvSpPr>
            <a:spLocks noChangeArrowheads="1"/>
          </p:cNvSpPr>
          <p:nvPr/>
        </p:nvSpPr>
        <p:spPr bwMode="auto">
          <a:xfrm>
            <a:off x="0" y="0"/>
            <a:ext cx="1194289" cy="215900"/>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 name="Rectangle 10"/>
          <p:cNvSpPr>
            <a:spLocks noChangeArrowheads="1"/>
          </p:cNvSpPr>
          <p:nvPr/>
        </p:nvSpPr>
        <p:spPr bwMode="auto">
          <a:xfrm>
            <a:off x="1028700" y="1774825"/>
            <a:ext cx="165589" cy="179388"/>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 name="Rectangle 11"/>
          <p:cNvSpPr>
            <a:spLocks noChangeArrowheads="1"/>
          </p:cNvSpPr>
          <p:nvPr/>
        </p:nvSpPr>
        <p:spPr bwMode="auto">
          <a:xfrm>
            <a:off x="1235320" y="5983288"/>
            <a:ext cx="7908680" cy="61912"/>
          </a:xfrm>
          <a:prstGeom prst="rect">
            <a:avLst/>
          </a:prstGeom>
          <a:solidFill>
            <a:srgbClr val="1C5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 name="Rectangle 12"/>
          <p:cNvSpPr>
            <a:spLocks noChangeArrowheads="1"/>
          </p:cNvSpPr>
          <p:nvPr/>
        </p:nvSpPr>
        <p:spPr bwMode="auto">
          <a:xfrm>
            <a:off x="1028700" y="5867400"/>
            <a:ext cx="165589" cy="179388"/>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13" name="Picture 15" descr="kl0537762z_00_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8" y="296864"/>
            <a:ext cx="126609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24" name="Rectangle 4"/>
          <p:cNvSpPr>
            <a:spLocks noGrp="1" noChangeArrowheads="1"/>
          </p:cNvSpPr>
          <p:nvPr>
            <p:ph type="subTitle" idx="1"/>
          </p:nvPr>
        </p:nvSpPr>
        <p:spPr>
          <a:xfrm>
            <a:off x="1248508" y="3575051"/>
            <a:ext cx="7895492" cy="2397125"/>
          </a:xfrm>
        </p:spPr>
        <p:txBody>
          <a:bodyPr lIns="54000" tIns="18000" rIns="54000" bIns="18000"/>
          <a:lstStyle>
            <a:lvl1pPr marL="0" indent="0">
              <a:buFont typeface="Wingdings" pitchFamily="2" charset="2"/>
              <a:buNone/>
              <a:defRPr sz="1800"/>
            </a:lvl1pPr>
          </a:lstStyle>
          <a:p>
            <a:pPr lvl="0"/>
            <a:r>
              <a:rPr lang="fr-FR" noProof="0"/>
              <a:t>Modifiez le style des sous-titres du masque</a:t>
            </a:r>
            <a:endParaRPr lang="en-GB" noProof="0"/>
          </a:p>
        </p:txBody>
      </p:sp>
      <p:sp>
        <p:nvSpPr>
          <p:cNvPr id="747525" name="Rectangle 5"/>
          <p:cNvSpPr>
            <a:spLocks noGrp="1" noChangeArrowheads="1"/>
          </p:cNvSpPr>
          <p:nvPr>
            <p:ph type="ctrTitle"/>
          </p:nvPr>
        </p:nvSpPr>
        <p:spPr>
          <a:xfrm>
            <a:off x="1248508" y="1955800"/>
            <a:ext cx="7895492" cy="1143000"/>
          </a:xfrm>
        </p:spPr>
        <p:txBody>
          <a:bodyPr/>
          <a:lstStyle>
            <a:lvl1pPr>
              <a:defRPr sz="2000"/>
            </a:lvl1pPr>
          </a:lstStyle>
          <a:p>
            <a:pPr lvl="0"/>
            <a:r>
              <a:rPr lang="fr-FR" noProof="0"/>
              <a:t>Modifiez le style du titre</a:t>
            </a:r>
            <a:endParaRPr lang="en-GB" noProof="0"/>
          </a:p>
        </p:txBody>
      </p:sp>
    </p:spTree>
    <p:extLst>
      <p:ext uri="{BB962C8B-B14F-4D97-AF65-F5344CB8AC3E}">
        <p14:creationId xmlns:p14="http://schemas.microsoft.com/office/powerpoint/2010/main" val="2901000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375314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910754" y="215901"/>
            <a:ext cx="2233246" cy="6042025"/>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211015" y="215901"/>
            <a:ext cx="6559062" cy="60420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480469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1239716" y="215900"/>
            <a:ext cx="7904285" cy="552450"/>
          </a:xfrm>
        </p:spPr>
        <p:txBody>
          <a:bodyPr/>
          <a:lstStyle/>
          <a:p>
            <a:r>
              <a:rPr lang="fr-FR"/>
              <a:t>Modifiez le style du titre</a:t>
            </a:r>
            <a:endParaRPr lang="en-US"/>
          </a:p>
        </p:txBody>
      </p:sp>
      <p:sp>
        <p:nvSpPr>
          <p:cNvPr id="3" name="Espace réservé du tableau 2"/>
          <p:cNvSpPr>
            <a:spLocks noGrp="1"/>
          </p:cNvSpPr>
          <p:nvPr>
            <p:ph type="tbl" idx="1"/>
          </p:nvPr>
        </p:nvSpPr>
        <p:spPr>
          <a:xfrm>
            <a:off x="211015" y="990601"/>
            <a:ext cx="8932985" cy="5267325"/>
          </a:xfrm>
        </p:spPr>
        <p:txBody>
          <a:bodyPr/>
          <a:lstStyle/>
          <a:p>
            <a:pPr lvl="0"/>
            <a:r>
              <a:rPr lang="fr-FR" noProof="0"/>
              <a:t>Cliquez sur l'icône pour ajouter un tableau</a:t>
            </a:r>
            <a:endParaRPr lang="en-US" noProof="0"/>
          </a:p>
        </p:txBody>
      </p:sp>
    </p:spTree>
    <p:extLst>
      <p:ext uri="{BB962C8B-B14F-4D97-AF65-F5344CB8AC3E}">
        <p14:creationId xmlns:p14="http://schemas.microsoft.com/office/powerpoint/2010/main" val="30392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endParaRPr lang="en-US" dirty="0"/>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Modifiez le style des sous-titres du masque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F9E8E431-E8F0-44C5-9AA7-9F14842C8298}" type="slidenum">
              <a:rPr lang="fr-FR"/>
              <a:pPr>
                <a:defRPr/>
              </a:pPr>
              <a:t>‹N°›</a:t>
            </a:fld>
            <a:endParaRPr lang="fr-FR"/>
          </a:p>
        </p:txBody>
      </p:sp>
    </p:spTree>
    <p:extLst>
      <p:ext uri="{BB962C8B-B14F-4D97-AF65-F5344CB8AC3E}">
        <p14:creationId xmlns:p14="http://schemas.microsoft.com/office/powerpoint/2010/main" val="2158486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4" name="Picture 8" descr="C:\D\GEA\LOGO_GEA_blan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8" y="0"/>
            <a:ext cx="1077912"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C:\Documents and Settings\revelpa\Bureau\logoCAU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9525"/>
            <a:ext cx="1690688"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noChangeArrowheads="1"/>
          </p:cNvPicPr>
          <p:nvPr/>
        </p:nvPicPr>
        <p:blipFill>
          <a:blip r:embed="rId5">
            <a:lum contrast="20000"/>
            <a:extLst>
              <a:ext uri="{28A0092B-C50C-407E-A947-70E740481C1C}">
                <a14:useLocalDpi xmlns:a14="http://schemas.microsoft.com/office/drawing/2010/main" val="0"/>
              </a:ext>
            </a:extLst>
          </a:blip>
          <a:srcRect/>
          <a:stretch>
            <a:fillRect/>
          </a:stretch>
        </p:blipFill>
        <p:spPr bwMode="auto">
          <a:xfrm>
            <a:off x="1893888" y="66675"/>
            <a:ext cx="638175" cy="434975"/>
          </a:xfrm>
          <a:prstGeom prst="rect">
            <a:avLst/>
          </a:prstGeom>
          <a:noFill/>
          <a:ln>
            <a:noFill/>
          </a:ln>
          <a:extLst>
            <a:ext uri="{909E8E84-426E-40DD-AFC4-6F175D3DCCD1}">
              <a14:hiddenFill xmlns:a14="http://schemas.microsoft.com/office/drawing/2010/main">
                <a:blipFill dpi="0" rotWithShape="0">
                  <a:blip>
                    <a:lum contrast="2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noChangeArrowheads="1"/>
          </p:cNvPicPr>
          <p:nvPr/>
        </p:nvPicPr>
        <p:blipFill>
          <a:blip r:embed="rId6">
            <a:lum bright="-4000" contrast="60000"/>
            <a:extLst>
              <a:ext uri="{28A0092B-C50C-407E-A947-70E740481C1C}">
                <a14:useLocalDpi xmlns:a14="http://schemas.microsoft.com/office/drawing/2010/main" val="0"/>
              </a:ext>
            </a:extLst>
          </a:blip>
          <a:srcRect/>
          <a:stretch>
            <a:fillRect/>
          </a:stretch>
        </p:blipFill>
        <p:spPr bwMode="auto">
          <a:xfrm>
            <a:off x="3962400" y="76200"/>
            <a:ext cx="479425" cy="425450"/>
          </a:xfrm>
          <a:prstGeom prst="rect">
            <a:avLst/>
          </a:prstGeom>
          <a:noFill/>
          <a:ln>
            <a:noFill/>
          </a:ln>
          <a:extLst>
            <a:ext uri="{909E8E84-426E-40DD-AFC4-6F175D3DCCD1}">
              <a14:hiddenFill xmlns:a14="http://schemas.microsoft.com/office/drawing/2010/main">
                <a:blipFill dpi="0" rotWithShape="0">
                  <a:blip>
                    <a:lum bright="-4000" contrast="6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4"/>
          <p:cNvGraphicFramePr>
            <a:graphicFrameLocks noChangeAspect="1"/>
          </p:cNvGraphicFramePr>
          <p:nvPr/>
        </p:nvGraphicFramePr>
        <p:xfrm>
          <a:off x="5257800" y="76200"/>
          <a:ext cx="565150" cy="436563"/>
        </p:xfrm>
        <a:graphic>
          <a:graphicData uri="http://schemas.openxmlformats.org/presentationml/2006/ole">
            <mc:AlternateContent xmlns:mc="http://schemas.openxmlformats.org/markup-compatibility/2006">
              <mc:Choice xmlns:v="urn:schemas-microsoft-com:vml" Requires="v">
                <p:oleObj spid="_x0000_s2064" name="Photo Editor Photo" r:id="rId7" imgW="19476190" imgH="15028571" progId="MSPhotoEd.3">
                  <p:embed/>
                </p:oleObj>
              </mc:Choice>
              <mc:Fallback>
                <p:oleObj name="Photo Editor Photo" r:id="rId7" imgW="19476190" imgH="15028571"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76200"/>
                        <a:ext cx="5651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16" descr="C:\Documents and Settings\revelpa.PERSONNEL-ENAC\Bureau\GEA Tianjin printemps 08\Logos\EADS_A_4c.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6381750"/>
            <a:ext cx="5588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C:\Documents and Settings\revelpa.PERSONNEL-ENAC\Bureau\GEA Tianjin printemps 08\Logos\Safran.jp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7400" y="6524625"/>
            <a:ext cx="123983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8" descr="C:\Documents and Settings\revelpa.PERSONNEL-ENAC\Bureau\GEA Tianjin printemps 08\Logos\THALES 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850" y="6554788"/>
            <a:ext cx="122396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9"/>
          <p:cNvGrpSpPr>
            <a:grpSpLocks/>
          </p:cNvGrpSpPr>
          <p:nvPr/>
        </p:nvGrpSpPr>
        <p:grpSpPr bwMode="auto">
          <a:xfrm>
            <a:off x="1963738" y="6629400"/>
            <a:ext cx="1479550" cy="114300"/>
            <a:chOff x="4813" y="4167"/>
            <a:chExt cx="660" cy="103"/>
          </a:xfrm>
        </p:grpSpPr>
        <p:sp>
          <p:nvSpPr>
            <p:cNvPr id="13" name="Freeform 20"/>
            <p:cNvSpPr>
              <a:spLocks/>
            </p:cNvSpPr>
            <p:nvPr/>
          </p:nvSpPr>
          <p:spPr bwMode="auto">
            <a:xfrm>
              <a:off x="4813" y="4219"/>
              <a:ext cx="83" cy="42"/>
            </a:xfrm>
            <a:custGeom>
              <a:avLst/>
              <a:gdLst>
                <a:gd name="T0" fmla="*/ 0 w 416"/>
                <a:gd name="T1" fmla="*/ 0 h 210"/>
                <a:gd name="T2" fmla="*/ 0 w 416"/>
                <a:gd name="T3" fmla="*/ 0 h 210"/>
                <a:gd name="T4" fmla="*/ 0 w 416"/>
                <a:gd name="T5" fmla="*/ 0 h 210"/>
                <a:gd name="T6" fmla="*/ 0 w 416"/>
                <a:gd name="T7" fmla="*/ 0 h 210"/>
                <a:gd name="T8" fmla="*/ 0 w 416"/>
                <a:gd name="T9" fmla="*/ 0 h 210"/>
                <a:gd name="T10" fmla="*/ 0 w 416"/>
                <a:gd name="T11" fmla="*/ 0 h 210"/>
                <a:gd name="T12" fmla="*/ 0 w 416"/>
                <a:gd name="T13" fmla="*/ 0 h 210"/>
                <a:gd name="T14" fmla="*/ 0 w 416"/>
                <a:gd name="T15" fmla="*/ 0 h 210"/>
                <a:gd name="T16" fmla="*/ 0 w 416"/>
                <a:gd name="T17" fmla="*/ 0 h 210"/>
                <a:gd name="T18" fmla="*/ 0 w 416"/>
                <a:gd name="T19" fmla="*/ 0 h 210"/>
                <a:gd name="T20" fmla="*/ 0 w 416"/>
                <a:gd name="T21" fmla="*/ 0 h 210"/>
                <a:gd name="T22" fmla="*/ 0 w 416"/>
                <a:gd name="T23" fmla="*/ 0 h 210"/>
                <a:gd name="T24" fmla="*/ 0 w 416"/>
                <a:gd name="T25" fmla="*/ 0 h 210"/>
                <a:gd name="T26" fmla="*/ 0 w 416"/>
                <a:gd name="T27" fmla="*/ 0 h 210"/>
                <a:gd name="T28" fmla="*/ 0 w 416"/>
                <a:gd name="T29" fmla="*/ 0 h 210"/>
                <a:gd name="T30" fmla="*/ 0 w 416"/>
                <a:gd name="T31" fmla="*/ 0 h 210"/>
                <a:gd name="T32" fmla="*/ 0 w 416"/>
                <a:gd name="T33" fmla="*/ 0 h 210"/>
                <a:gd name="T34" fmla="*/ 0 w 416"/>
                <a:gd name="T35" fmla="*/ 0 h 210"/>
                <a:gd name="T36" fmla="*/ 0 w 416"/>
                <a:gd name="T37" fmla="*/ 0 h 210"/>
                <a:gd name="T38" fmla="*/ 0 w 416"/>
                <a:gd name="T39" fmla="*/ 0 h 210"/>
                <a:gd name="T40" fmla="*/ 0 w 416"/>
                <a:gd name="T41" fmla="*/ 0 h 210"/>
                <a:gd name="T42" fmla="*/ 0 w 416"/>
                <a:gd name="T43" fmla="*/ 0 h 210"/>
                <a:gd name="T44" fmla="*/ 0 w 416"/>
                <a:gd name="T45" fmla="*/ 0 h 210"/>
                <a:gd name="T46" fmla="*/ 0 w 416"/>
                <a:gd name="T47" fmla="*/ 0 h 210"/>
                <a:gd name="T48" fmla="*/ 0 w 416"/>
                <a:gd name="T49" fmla="*/ 0 h 210"/>
                <a:gd name="T50" fmla="*/ 0 w 416"/>
                <a:gd name="T51" fmla="*/ 0 h 210"/>
                <a:gd name="T52" fmla="*/ 0 w 416"/>
                <a:gd name="T53" fmla="*/ 0 h 210"/>
                <a:gd name="T54" fmla="*/ 0 w 416"/>
                <a:gd name="T55" fmla="*/ 0 h 210"/>
                <a:gd name="T56" fmla="*/ 0 w 416"/>
                <a:gd name="T57" fmla="*/ 0 h 210"/>
                <a:gd name="T58" fmla="*/ 0 w 416"/>
                <a:gd name="T59" fmla="*/ 0 h 210"/>
                <a:gd name="T60" fmla="*/ 0 w 416"/>
                <a:gd name="T61" fmla="*/ 0 h 210"/>
                <a:gd name="T62" fmla="*/ 0 w 416"/>
                <a:gd name="T63" fmla="*/ 0 h 210"/>
                <a:gd name="T64" fmla="*/ 0 w 416"/>
                <a:gd name="T65" fmla="*/ 0 h 2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10">
                  <a:moveTo>
                    <a:pt x="4" y="1"/>
                  </a:moveTo>
                  <a:lnTo>
                    <a:pt x="5" y="20"/>
                  </a:lnTo>
                  <a:lnTo>
                    <a:pt x="9" y="38"/>
                  </a:lnTo>
                  <a:lnTo>
                    <a:pt x="13" y="56"/>
                  </a:lnTo>
                  <a:lnTo>
                    <a:pt x="19" y="74"/>
                  </a:lnTo>
                  <a:lnTo>
                    <a:pt x="28" y="89"/>
                  </a:lnTo>
                  <a:lnTo>
                    <a:pt x="37" y="105"/>
                  </a:lnTo>
                  <a:lnTo>
                    <a:pt x="49" y="119"/>
                  </a:lnTo>
                  <a:lnTo>
                    <a:pt x="61" y="131"/>
                  </a:lnTo>
                  <a:lnTo>
                    <a:pt x="74" y="143"/>
                  </a:lnTo>
                  <a:lnTo>
                    <a:pt x="88" y="153"/>
                  </a:lnTo>
                  <a:lnTo>
                    <a:pt x="104" y="162"/>
                  </a:lnTo>
                  <a:lnTo>
                    <a:pt x="120" y="170"/>
                  </a:lnTo>
                  <a:lnTo>
                    <a:pt x="137" y="177"/>
                  </a:lnTo>
                  <a:lnTo>
                    <a:pt x="155" y="181"/>
                  </a:lnTo>
                  <a:lnTo>
                    <a:pt x="173" y="183"/>
                  </a:lnTo>
                  <a:lnTo>
                    <a:pt x="193" y="184"/>
                  </a:lnTo>
                  <a:lnTo>
                    <a:pt x="211" y="183"/>
                  </a:lnTo>
                  <a:lnTo>
                    <a:pt x="228" y="180"/>
                  </a:lnTo>
                  <a:lnTo>
                    <a:pt x="246" y="175"/>
                  </a:lnTo>
                  <a:lnTo>
                    <a:pt x="262" y="169"/>
                  </a:lnTo>
                  <a:lnTo>
                    <a:pt x="277" y="161"/>
                  </a:lnTo>
                  <a:lnTo>
                    <a:pt x="292" y="152"/>
                  </a:lnTo>
                  <a:lnTo>
                    <a:pt x="305" y="141"/>
                  </a:lnTo>
                  <a:lnTo>
                    <a:pt x="318" y="130"/>
                  </a:lnTo>
                  <a:lnTo>
                    <a:pt x="329" y="117"/>
                  </a:lnTo>
                  <a:lnTo>
                    <a:pt x="339" y="102"/>
                  </a:lnTo>
                  <a:lnTo>
                    <a:pt x="348" y="87"/>
                  </a:lnTo>
                  <a:lnTo>
                    <a:pt x="355" y="72"/>
                  </a:lnTo>
                  <a:lnTo>
                    <a:pt x="361" y="54"/>
                  </a:lnTo>
                  <a:lnTo>
                    <a:pt x="366" y="37"/>
                  </a:lnTo>
                  <a:lnTo>
                    <a:pt x="369" y="18"/>
                  </a:lnTo>
                  <a:lnTo>
                    <a:pt x="370" y="0"/>
                  </a:lnTo>
                  <a:lnTo>
                    <a:pt x="416" y="0"/>
                  </a:lnTo>
                  <a:lnTo>
                    <a:pt x="415" y="21"/>
                  </a:lnTo>
                  <a:lnTo>
                    <a:pt x="412" y="41"/>
                  </a:lnTo>
                  <a:lnTo>
                    <a:pt x="407" y="60"/>
                  </a:lnTo>
                  <a:lnTo>
                    <a:pt x="399" y="79"/>
                  </a:lnTo>
                  <a:lnTo>
                    <a:pt x="390" y="98"/>
                  </a:lnTo>
                  <a:lnTo>
                    <a:pt x="380" y="115"/>
                  </a:lnTo>
                  <a:lnTo>
                    <a:pt x="368" y="131"/>
                  </a:lnTo>
                  <a:lnTo>
                    <a:pt x="355" y="146"/>
                  </a:lnTo>
                  <a:lnTo>
                    <a:pt x="341" y="160"/>
                  </a:lnTo>
                  <a:lnTo>
                    <a:pt x="324" y="172"/>
                  </a:lnTo>
                  <a:lnTo>
                    <a:pt x="307" y="183"/>
                  </a:lnTo>
                  <a:lnTo>
                    <a:pt x="290" y="192"/>
                  </a:lnTo>
                  <a:lnTo>
                    <a:pt x="270" y="200"/>
                  </a:lnTo>
                  <a:lnTo>
                    <a:pt x="251" y="205"/>
                  </a:lnTo>
                  <a:lnTo>
                    <a:pt x="230" y="209"/>
                  </a:lnTo>
                  <a:lnTo>
                    <a:pt x="210" y="210"/>
                  </a:lnTo>
                  <a:lnTo>
                    <a:pt x="188" y="209"/>
                  </a:lnTo>
                  <a:lnTo>
                    <a:pt x="168" y="205"/>
                  </a:lnTo>
                  <a:lnTo>
                    <a:pt x="147" y="201"/>
                  </a:lnTo>
                  <a:lnTo>
                    <a:pt x="129" y="193"/>
                  </a:lnTo>
                  <a:lnTo>
                    <a:pt x="110" y="185"/>
                  </a:lnTo>
                  <a:lnTo>
                    <a:pt x="93" y="174"/>
                  </a:lnTo>
                  <a:lnTo>
                    <a:pt x="77" y="162"/>
                  </a:lnTo>
                  <a:lnTo>
                    <a:pt x="62" y="149"/>
                  </a:lnTo>
                  <a:lnTo>
                    <a:pt x="49" y="135"/>
                  </a:lnTo>
                  <a:lnTo>
                    <a:pt x="37" y="118"/>
                  </a:lnTo>
                  <a:lnTo>
                    <a:pt x="26" y="101"/>
                  </a:lnTo>
                  <a:lnTo>
                    <a:pt x="17" y="83"/>
                  </a:lnTo>
                  <a:lnTo>
                    <a:pt x="10" y="64"/>
                  </a:lnTo>
                  <a:lnTo>
                    <a:pt x="4" y="44"/>
                  </a:lnTo>
                  <a:lnTo>
                    <a:pt x="1" y="23"/>
                  </a:lnTo>
                  <a:lnTo>
                    <a:pt x="0" y="1"/>
                  </a:lnTo>
                  <a:lnTo>
                    <a:pt x="4" y="1"/>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4" name="Freeform 21"/>
            <p:cNvSpPr>
              <a:spLocks/>
            </p:cNvSpPr>
            <p:nvPr/>
          </p:nvSpPr>
          <p:spPr bwMode="auto">
            <a:xfrm>
              <a:off x="4831" y="4176"/>
              <a:ext cx="83" cy="43"/>
            </a:xfrm>
            <a:custGeom>
              <a:avLst/>
              <a:gdLst>
                <a:gd name="T0" fmla="*/ 0 w 418"/>
                <a:gd name="T1" fmla="*/ 0 h 215"/>
                <a:gd name="T2" fmla="*/ 0 w 418"/>
                <a:gd name="T3" fmla="*/ 0 h 215"/>
                <a:gd name="T4" fmla="*/ 0 w 418"/>
                <a:gd name="T5" fmla="*/ 0 h 215"/>
                <a:gd name="T6" fmla="*/ 0 w 418"/>
                <a:gd name="T7" fmla="*/ 0 h 215"/>
                <a:gd name="T8" fmla="*/ 0 w 418"/>
                <a:gd name="T9" fmla="*/ 0 h 215"/>
                <a:gd name="T10" fmla="*/ 0 w 418"/>
                <a:gd name="T11" fmla="*/ 0 h 215"/>
                <a:gd name="T12" fmla="*/ 0 w 418"/>
                <a:gd name="T13" fmla="*/ 0 h 215"/>
                <a:gd name="T14" fmla="*/ 0 w 418"/>
                <a:gd name="T15" fmla="*/ 0 h 215"/>
                <a:gd name="T16" fmla="*/ 0 w 418"/>
                <a:gd name="T17" fmla="*/ 0 h 215"/>
                <a:gd name="T18" fmla="*/ 0 w 418"/>
                <a:gd name="T19" fmla="*/ 0 h 215"/>
                <a:gd name="T20" fmla="*/ 0 w 418"/>
                <a:gd name="T21" fmla="*/ 0 h 215"/>
                <a:gd name="T22" fmla="*/ 0 w 418"/>
                <a:gd name="T23" fmla="*/ 0 h 215"/>
                <a:gd name="T24" fmla="*/ 0 w 418"/>
                <a:gd name="T25" fmla="*/ 0 h 215"/>
                <a:gd name="T26" fmla="*/ 0 w 418"/>
                <a:gd name="T27" fmla="*/ 0 h 215"/>
                <a:gd name="T28" fmla="*/ 0 w 418"/>
                <a:gd name="T29" fmla="*/ 0 h 215"/>
                <a:gd name="T30" fmla="*/ 0 w 418"/>
                <a:gd name="T31" fmla="*/ 0 h 215"/>
                <a:gd name="T32" fmla="*/ 0 w 418"/>
                <a:gd name="T33" fmla="*/ 0 h 215"/>
                <a:gd name="T34" fmla="*/ 0 w 418"/>
                <a:gd name="T35" fmla="*/ 0 h 215"/>
                <a:gd name="T36" fmla="*/ 0 w 418"/>
                <a:gd name="T37" fmla="*/ 0 h 215"/>
                <a:gd name="T38" fmla="*/ 0 w 418"/>
                <a:gd name="T39" fmla="*/ 0 h 215"/>
                <a:gd name="T40" fmla="*/ 0 w 418"/>
                <a:gd name="T41" fmla="*/ 0 h 215"/>
                <a:gd name="T42" fmla="*/ 0 w 418"/>
                <a:gd name="T43" fmla="*/ 0 h 215"/>
                <a:gd name="T44" fmla="*/ 0 w 418"/>
                <a:gd name="T45" fmla="*/ 0 h 215"/>
                <a:gd name="T46" fmla="*/ 0 w 418"/>
                <a:gd name="T47" fmla="*/ 0 h 215"/>
                <a:gd name="T48" fmla="*/ 0 w 418"/>
                <a:gd name="T49" fmla="*/ 0 h 215"/>
                <a:gd name="T50" fmla="*/ 0 w 418"/>
                <a:gd name="T51" fmla="*/ 0 h 215"/>
                <a:gd name="T52" fmla="*/ 0 w 418"/>
                <a:gd name="T53" fmla="*/ 0 h 215"/>
                <a:gd name="T54" fmla="*/ 0 w 418"/>
                <a:gd name="T55" fmla="*/ 0 h 215"/>
                <a:gd name="T56" fmla="*/ 0 w 418"/>
                <a:gd name="T57" fmla="*/ 0 h 215"/>
                <a:gd name="T58" fmla="*/ 0 w 418"/>
                <a:gd name="T59" fmla="*/ 0 h 215"/>
                <a:gd name="T60" fmla="*/ 0 w 418"/>
                <a:gd name="T61" fmla="*/ 0 h 215"/>
                <a:gd name="T62" fmla="*/ 0 w 418"/>
                <a:gd name="T63" fmla="*/ 0 h 215"/>
                <a:gd name="T64" fmla="*/ 0 w 418"/>
                <a:gd name="T65" fmla="*/ 0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8" h="215">
                  <a:moveTo>
                    <a:pt x="413" y="213"/>
                  </a:moveTo>
                  <a:lnTo>
                    <a:pt x="412" y="193"/>
                  </a:lnTo>
                  <a:lnTo>
                    <a:pt x="409" y="174"/>
                  </a:lnTo>
                  <a:lnTo>
                    <a:pt x="404" y="156"/>
                  </a:lnTo>
                  <a:lnTo>
                    <a:pt x="398" y="139"/>
                  </a:lnTo>
                  <a:lnTo>
                    <a:pt x="390" y="123"/>
                  </a:lnTo>
                  <a:lnTo>
                    <a:pt x="380" y="108"/>
                  </a:lnTo>
                  <a:lnTo>
                    <a:pt x="370" y="92"/>
                  </a:lnTo>
                  <a:lnTo>
                    <a:pt x="358" y="79"/>
                  </a:lnTo>
                  <a:lnTo>
                    <a:pt x="345" y="68"/>
                  </a:lnTo>
                  <a:lnTo>
                    <a:pt x="330" y="57"/>
                  </a:lnTo>
                  <a:lnTo>
                    <a:pt x="314" y="48"/>
                  </a:lnTo>
                  <a:lnTo>
                    <a:pt x="298" y="40"/>
                  </a:lnTo>
                  <a:lnTo>
                    <a:pt x="281" y="34"/>
                  </a:lnTo>
                  <a:lnTo>
                    <a:pt x="264" y="29"/>
                  </a:lnTo>
                  <a:lnTo>
                    <a:pt x="245" y="27"/>
                  </a:lnTo>
                  <a:lnTo>
                    <a:pt x="226" y="26"/>
                  </a:lnTo>
                  <a:lnTo>
                    <a:pt x="207" y="27"/>
                  </a:lnTo>
                  <a:lnTo>
                    <a:pt x="189" y="29"/>
                  </a:lnTo>
                  <a:lnTo>
                    <a:pt x="172" y="35"/>
                  </a:lnTo>
                  <a:lnTo>
                    <a:pt x="155" y="40"/>
                  </a:lnTo>
                  <a:lnTo>
                    <a:pt x="139" y="49"/>
                  </a:lnTo>
                  <a:lnTo>
                    <a:pt x="125" y="58"/>
                  </a:lnTo>
                  <a:lnTo>
                    <a:pt x="111" y="69"/>
                  </a:lnTo>
                  <a:lnTo>
                    <a:pt x="99" y="81"/>
                  </a:lnTo>
                  <a:lnTo>
                    <a:pt x="87" y="94"/>
                  </a:lnTo>
                  <a:lnTo>
                    <a:pt x="78" y="109"/>
                  </a:lnTo>
                  <a:lnTo>
                    <a:pt x="69" y="124"/>
                  </a:lnTo>
                  <a:lnTo>
                    <a:pt x="61" y="141"/>
                  </a:lnTo>
                  <a:lnTo>
                    <a:pt x="56" y="158"/>
                  </a:lnTo>
                  <a:lnTo>
                    <a:pt x="52" y="176"/>
                  </a:lnTo>
                  <a:lnTo>
                    <a:pt x="49" y="195"/>
                  </a:lnTo>
                  <a:lnTo>
                    <a:pt x="48" y="215"/>
                  </a:lnTo>
                  <a:lnTo>
                    <a:pt x="0" y="215"/>
                  </a:lnTo>
                  <a:lnTo>
                    <a:pt x="1" y="193"/>
                  </a:lnTo>
                  <a:lnTo>
                    <a:pt x="4" y="172"/>
                  </a:lnTo>
                  <a:lnTo>
                    <a:pt x="8" y="152"/>
                  </a:lnTo>
                  <a:lnTo>
                    <a:pt x="16" y="132"/>
                  </a:lnTo>
                  <a:lnTo>
                    <a:pt x="25" y="113"/>
                  </a:lnTo>
                  <a:lnTo>
                    <a:pt x="35" y="95"/>
                  </a:lnTo>
                  <a:lnTo>
                    <a:pt x="47" y="79"/>
                  </a:lnTo>
                  <a:lnTo>
                    <a:pt x="61" y="63"/>
                  </a:lnTo>
                  <a:lnTo>
                    <a:pt x="75" y="50"/>
                  </a:lnTo>
                  <a:lnTo>
                    <a:pt x="92" y="37"/>
                  </a:lnTo>
                  <a:lnTo>
                    <a:pt x="109" y="27"/>
                  </a:lnTo>
                  <a:lnTo>
                    <a:pt x="127" y="17"/>
                  </a:lnTo>
                  <a:lnTo>
                    <a:pt x="147" y="10"/>
                  </a:lnTo>
                  <a:lnTo>
                    <a:pt x="167" y="5"/>
                  </a:lnTo>
                  <a:lnTo>
                    <a:pt x="188" y="2"/>
                  </a:lnTo>
                  <a:lnTo>
                    <a:pt x="210" y="0"/>
                  </a:lnTo>
                  <a:lnTo>
                    <a:pt x="231" y="2"/>
                  </a:lnTo>
                  <a:lnTo>
                    <a:pt x="252" y="5"/>
                  </a:lnTo>
                  <a:lnTo>
                    <a:pt x="271" y="10"/>
                  </a:lnTo>
                  <a:lnTo>
                    <a:pt x="291" y="18"/>
                  </a:lnTo>
                  <a:lnTo>
                    <a:pt x="309" y="28"/>
                  </a:lnTo>
                  <a:lnTo>
                    <a:pt x="325" y="39"/>
                  </a:lnTo>
                  <a:lnTo>
                    <a:pt x="341" y="52"/>
                  </a:lnTo>
                  <a:lnTo>
                    <a:pt x="357" y="67"/>
                  </a:lnTo>
                  <a:lnTo>
                    <a:pt x="370" y="82"/>
                  </a:lnTo>
                  <a:lnTo>
                    <a:pt x="382" y="99"/>
                  </a:lnTo>
                  <a:lnTo>
                    <a:pt x="392" y="116"/>
                  </a:lnTo>
                  <a:lnTo>
                    <a:pt x="401" y="134"/>
                  </a:lnTo>
                  <a:lnTo>
                    <a:pt x="409" y="154"/>
                  </a:lnTo>
                  <a:lnTo>
                    <a:pt x="414" y="173"/>
                  </a:lnTo>
                  <a:lnTo>
                    <a:pt x="417" y="193"/>
                  </a:lnTo>
                  <a:lnTo>
                    <a:pt x="418" y="213"/>
                  </a:lnTo>
                  <a:lnTo>
                    <a:pt x="413" y="213"/>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5" name="Freeform 22"/>
            <p:cNvSpPr>
              <a:spLocks/>
            </p:cNvSpPr>
            <p:nvPr/>
          </p:nvSpPr>
          <p:spPr bwMode="auto">
            <a:xfrm>
              <a:off x="4813" y="4167"/>
              <a:ext cx="101" cy="52"/>
            </a:xfrm>
            <a:custGeom>
              <a:avLst/>
              <a:gdLst>
                <a:gd name="T0" fmla="*/ 0 w 507"/>
                <a:gd name="T1" fmla="*/ 0 h 260"/>
                <a:gd name="T2" fmla="*/ 0 w 507"/>
                <a:gd name="T3" fmla="*/ 0 h 260"/>
                <a:gd name="T4" fmla="*/ 0 w 507"/>
                <a:gd name="T5" fmla="*/ 0 h 260"/>
                <a:gd name="T6" fmla="*/ 0 w 507"/>
                <a:gd name="T7" fmla="*/ 0 h 260"/>
                <a:gd name="T8" fmla="*/ 0 w 507"/>
                <a:gd name="T9" fmla="*/ 0 h 260"/>
                <a:gd name="T10" fmla="*/ 0 w 507"/>
                <a:gd name="T11" fmla="*/ 0 h 260"/>
                <a:gd name="T12" fmla="*/ 0 w 507"/>
                <a:gd name="T13" fmla="*/ 0 h 260"/>
                <a:gd name="T14" fmla="*/ 0 w 507"/>
                <a:gd name="T15" fmla="*/ 0 h 260"/>
                <a:gd name="T16" fmla="*/ 0 w 507"/>
                <a:gd name="T17" fmla="*/ 0 h 260"/>
                <a:gd name="T18" fmla="*/ 0 w 507"/>
                <a:gd name="T19" fmla="*/ 0 h 260"/>
                <a:gd name="T20" fmla="*/ 0 w 507"/>
                <a:gd name="T21" fmla="*/ 0 h 260"/>
                <a:gd name="T22" fmla="*/ 0 w 507"/>
                <a:gd name="T23" fmla="*/ 0 h 260"/>
                <a:gd name="T24" fmla="*/ 0 w 507"/>
                <a:gd name="T25" fmla="*/ 0 h 260"/>
                <a:gd name="T26" fmla="*/ 0 w 507"/>
                <a:gd name="T27" fmla="*/ 0 h 260"/>
                <a:gd name="T28" fmla="*/ 0 w 507"/>
                <a:gd name="T29" fmla="*/ 0 h 260"/>
                <a:gd name="T30" fmla="*/ 0 w 507"/>
                <a:gd name="T31" fmla="*/ 0 h 260"/>
                <a:gd name="T32" fmla="*/ 0 w 507"/>
                <a:gd name="T33" fmla="*/ 0 h 260"/>
                <a:gd name="T34" fmla="*/ 0 w 507"/>
                <a:gd name="T35" fmla="*/ 0 h 260"/>
                <a:gd name="T36" fmla="*/ 0 w 507"/>
                <a:gd name="T37" fmla="*/ 0 h 260"/>
                <a:gd name="T38" fmla="*/ 0 w 507"/>
                <a:gd name="T39" fmla="*/ 0 h 260"/>
                <a:gd name="T40" fmla="*/ 0 w 507"/>
                <a:gd name="T41" fmla="*/ 0 h 260"/>
                <a:gd name="T42" fmla="*/ 0 w 507"/>
                <a:gd name="T43" fmla="*/ 0 h 260"/>
                <a:gd name="T44" fmla="*/ 0 w 507"/>
                <a:gd name="T45" fmla="*/ 0 h 260"/>
                <a:gd name="T46" fmla="*/ 0 w 507"/>
                <a:gd name="T47" fmla="*/ 0 h 260"/>
                <a:gd name="T48" fmla="*/ 0 w 507"/>
                <a:gd name="T49" fmla="*/ 0 h 260"/>
                <a:gd name="T50" fmla="*/ 0 w 507"/>
                <a:gd name="T51" fmla="*/ 0 h 260"/>
                <a:gd name="T52" fmla="*/ 0 w 507"/>
                <a:gd name="T53" fmla="*/ 0 h 260"/>
                <a:gd name="T54" fmla="*/ 0 w 507"/>
                <a:gd name="T55" fmla="*/ 0 h 260"/>
                <a:gd name="T56" fmla="*/ 0 w 507"/>
                <a:gd name="T57" fmla="*/ 0 h 260"/>
                <a:gd name="T58" fmla="*/ 0 w 507"/>
                <a:gd name="T59" fmla="*/ 0 h 260"/>
                <a:gd name="T60" fmla="*/ 0 w 507"/>
                <a:gd name="T61" fmla="*/ 0 h 260"/>
                <a:gd name="T62" fmla="*/ 0 w 507"/>
                <a:gd name="T63" fmla="*/ 0 h 260"/>
                <a:gd name="T64" fmla="*/ 0 w 507"/>
                <a:gd name="T65" fmla="*/ 0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7" h="260">
                  <a:moveTo>
                    <a:pt x="504" y="258"/>
                  </a:moveTo>
                  <a:lnTo>
                    <a:pt x="503" y="233"/>
                  </a:lnTo>
                  <a:lnTo>
                    <a:pt x="500" y="210"/>
                  </a:lnTo>
                  <a:lnTo>
                    <a:pt x="493" y="188"/>
                  </a:lnTo>
                  <a:lnTo>
                    <a:pt x="486" y="166"/>
                  </a:lnTo>
                  <a:lnTo>
                    <a:pt x="476" y="146"/>
                  </a:lnTo>
                  <a:lnTo>
                    <a:pt x="464" y="126"/>
                  </a:lnTo>
                  <a:lnTo>
                    <a:pt x="451" y="108"/>
                  </a:lnTo>
                  <a:lnTo>
                    <a:pt x="436" y="92"/>
                  </a:lnTo>
                  <a:lnTo>
                    <a:pt x="420" y="76"/>
                  </a:lnTo>
                  <a:lnTo>
                    <a:pt x="402" y="63"/>
                  </a:lnTo>
                  <a:lnTo>
                    <a:pt x="383" y="51"/>
                  </a:lnTo>
                  <a:lnTo>
                    <a:pt x="362" y="41"/>
                  </a:lnTo>
                  <a:lnTo>
                    <a:pt x="342" y="33"/>
                  </a:lnTo>
                  <a:lnTo>
                    <a:pt x="319" y="28"/>
                  </a:lnTo>
                  <a:lnTo>
                    <a:pt x="296" y="24"/>
                  </a:lnTo>
                  <a:lnTo>
                    <a:pt x="273" y="23"/>
                  </a:lnTo>
                  <a:lnTo>
                    <a:pt x="249" y="24"/>
                  </a:lnTo>
                  <a:lnTo>
                    <a:pt x="226" y="28"/>
                  </a:lnTo>
                  <a:lnTo>
                    <a:pt x="204" y="34"/>
                  </a:lnTo>
                  <a:lnTo>
                    <a:pt x="183" y="42"/>
                  </a:lnTo>
                  <a:lnTo>
                    <a:pt x="163" y="52"/>
                  </a:lnTo>
                  <a:lnTo>
                    <a:pt x="144" y="64"/>
                  </a:lnTo>
                  <a:lnTo>
                    <a:pt x="127" y="77"/>
                  </a:lnTo>
                  <a:lnTo>
                    <a:pt x="110" y="93"/>
                  </a:lnTo>
                  <a:lnTo>
                    <a:pt x="96" y="109"/>
                  </a:lnTo>
                  <a:lnTo>
                    <a:pt x="83" y="127"/>
                  </a:lnTo>
                  <a:lnTo>
                    <a:pt x="71" y="147"/>
                  </a:lnTo>
                  <a:lnTo>
                    <a:pt x="62" y="168"/>
                  </a:lnTo>
                  <a:lnTo>
                    <a:pt x="54" y="189"/>
                  </a:lnTo>
                  <a:lnTo>
                    <a:pt x="49" y="212"/>
                  </a:lnTo>
                  <a:lnTo>
                    <a:pt x="45" y="235"/>
                  </a:lnTo>
                  <a:lnTo>
                    <a:pt x="44" y="260"/>
                  </a:lnTo>
                  <a:lnTo>
                    <a:pt x="0" y="260"/>
                  </a:lnTo>
                  <a:lnTo>
                    <a:pt x="1" y="233"/>
                  </a:lnTo>
                  <a:lnTo>
                    <a:pt x="4" y="208"/>
                  </a:lnTo>
                  <a:lnTo>
                    <a:pt x="11" y="182"/>
                  </a:lnTo>
                  <a:lnTo>
                    <a:pt x="19" y="158"/>
                  </a:lnTo>
                  <a:lnTo>
                    <a:pt x="30" y="136"/>
                  </a:lnTo>
                  <a:lnTo>
                    <a:pt x="42" y="115"/>
                  </a:lnTo>
                  <a:lnTo>
                    <a:pt x="57" y="94"/>
                  </a:lnTo>
                  <a:lnTo>
                    <a:pt x="74" y="76"/>
                  </a:lnTo>
                  <a:lnTo>
                    <a:pt x="92" y="60"/>
                  </a:lnTo>
                  <a:lnTo>
                    <a:pt x="111" y="44"/>
                  </a:lnTo>
                  <a:lnTo>
                    <a:pt x="132" y="31"/>
                  </a:lnTo>
                  <a:lnTo>
                    <a:pt x="154" y="20"/>
                  </a:lnTo>
                  <a:lnTo>
                    <a:pt x="177" y="12"/>
                  </a:lnTo>
                  <a:lnTo>
                    <a:pt x="202" y="6"/>
                  </a:lnTo>
                  <a:lnTo>
                    <a:pt x="227" y="1"/>
                  </a:lnTo>
                  <a:lnTo>
                    <a:pt x="253" y="0"/>
                  </a:lnTo>
                  <a:lnTo>
                    <a:pt x="279" y="1"/>
                  </a:lnTo>
                  <a:lnTo>
                    <a:pt x="304" y="4"/>
                  </a:lnTo>
                  <a:lnTo>
                    <a:pt x="329" y="11"/>
                  </a:lnTo>
                  <a:lnTo>
                    <a:pt x="352" y="20"/>
                  </a:lnTo>
                  <a:lnTo>
                    <a:pt x="374" y="31"/>
                  </a:lnTo>
                  <a:lnTo>
                    <a:pt x="395" y="43"/>
                  </a:lnTo>
                  <a:lnTo>
                    <a:pt x="414" y="59"/>
                  </a:lnTo>
                  <a:lnTo>
                    <a:pt x="433" y="75"/>
                  </a:lnTo>
                  <a:lnTo>
                    <a:pt x="449" y="94"/>
                  </a:lnTo>
                  <a:lnTo>
                    <a:pt x="464" y="114"/>
                  </a:lnTo>
                  <a:lnTo>
                    <a:pt x="476" y="135"/>
                  </a:lnTo>
                  <a:lnTo>
                    <a:pt x="487" y="157"/>
                  </a:lnTo>
                  <a:lnTo>
                    <a:pt x="495" y="181"/>
                  </a:lnTo>
                  <a:lnTo>
                    <a:pt x="502" y="207"/>
                  </a:lnTo>
                  <a:lnTo>
                    <a:pt x="506" y="232"/>
                  </a:lnTo>
                  <a:lnTo>
                    <a:pt x="507" y="259"/>
                  </a:lnTo>
                  <a:lnTo>
                    <a:pt x="504" y="258"/>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6" name="Freeform 23"/>
            <p:cNvSpPr>
              <a:spLocks/>
            </p:cNvSpPr>
            <p:nvPr/>
          </p:nvSpPr>
          <p:spPr bwMode="auto">
            <a:xfrm>
              <a:off x="4850" y="4186"/>
              <a:ext cx="64" cy="33"/>
            </a:xfrm>
            <a:custGeom>
              <a:avLst/>
              <a:gdLst>
                <a:gd name="T0" fmla="*/ 0 w 321"/>
                <a:gd name="T1" fmla="*/ 0 h 167"/>
                <a:gd name="T2" fmla="*/ 0 w 321"/>
                <a:gd name="T3" fmla="*/ 0 h 167"/>
                <a:gd name="T4" fmla="*/ 0 w 321"/>
                <a:gd name="T5" fmla="*/ 0 h 167"/>
                <a:gd name="T6" fmla="*/ 0 w 321"/>
                <a:gd name="T7" fmla="*/ 0 h 167"/>
                <a:gd name="T8" fmla="*/ 0 w 321"/>
                <a:gd name="T9" fmla="*/ 0 h 167"/>
                <a:gd name="T10" fmla="*/ 0 w 321"/>
                <a:gd name="T11" fmla="*/ 0 h 167"/>
                <a:gd name="T12" fmla="*/ 0 w 321"/>
                <a:gd name="T13" fmla="*/ 0 h 167"/>
                <a:gd name="T14" fmla="*/ 0 w 321"/>
                <a:gd name="T15" fmla="*/ 0 h 167"/>
                <a:gd name="T16" fmla="*/ 0 w 321"/>
                <a:gd name="T17" fmla="*/ 0 h 167"/>
                <a:gd name="T18" fmla="*/ 0 w 321"/>
                <a:gd name="T19" fmla="*/ 0 h 167"/>
                <a:gd name="T20" fmla="*/ 0 w 321"/>
                <a:gd name="T21" fmla="*/ 0 h 167"/>
                <a:gd name="T22" fmla="*/ 0 w 321"/>
                <a:gd name="T23" fmla="*/ 0 h 167"/>
                <a:gd name="T24" fmla="*/ 0 w 321"/>
                <a:gd name="T25" fmla="*/ 0 h 167"/>
                <a:gd name="T26" fmla="*/ 0 w 321"/>
                <a:gd name="T27" fmla="*/ 0 h 167"/>
                <a:gd name="T28" fmla="*/ 0 w 321"/>
                <a:gd name="T29" fmla="*/ 0 h 167"/>
                <a:gd name="T30" fmla="*/ 0 w 321"/>
                <a:gd name="T31" fmla="*/ 0 h 167"/>
                <a:gd name="T32" fmla="*/ 0 w 321"/>
                <a:gd name="T33" fmla="*/ 0 h 167"/>
                <a:gd name="T34" fmla="*/ 0 w 321"/>
                <a:gd name="T35" fmla="*/ 0 h 167"/>
                <a:gd name="T36" fmla="*/ 0 w 321"/>
                <a:gd name="T37" fmla="*/ 0 h 167"/>
                <a:gd name="T38" fmla="*/ 0 w 321"/>
                <a:gd name="T39" fmla="*/ 0 h 167"/>
                <a:gd name="T40" fmla="*/ 0 w 321"/>
                <a:gd name="T41" fmla="*/ 0 h 167"/>
                <a:gd name="T42" fmla="*/ 0 w 321"/>
                <a:gd name="T43" fmla="*/ 0 h 167"/>
                <a:gd name="T44" fmla="*/ 0 w 321"/>
                <a:gd name="T45" fmla="*/ 0 h 167"/>
                <a:gd name="T46" fmla="*/ 0 w 321"/>
                <a:gd name="T47" fmla="*/ 0 h 167"/>
                <a:gd name="T48" fmla="*/ 0 w 321"/>
                <a:gd name="T49" fmla="*/ 0 h 167"/>
                <a:gd name="T50" fmla="*/ 0 w 321"/>
                <a:gd name="T51" fmla="*/ 0 h 167"/>
                <a:gd name="T52" fmla="*/ 0 w 321"/>
                <a:gd name="T53" fmla="*/ 0 h 167"/>
                <a:gd name="T54" fmla="*/ 0 w 321"/>
                <a:gd name="T55" fmla="*/ 0 h 167"/>
                <a:gd name="T56" fmla="*/ 0 w 321"/>
                <a:gd name="T57" fmla="*/ 0 h 167"/>
                <a:gd name="T58" fmla="*/ 0 w 321"/>
                <a:gd name="T59" fmla="*/ 0 h 167"/>
                <a:gd name="T60" fmla="*/ 0 w 321"/>
                <a:gd name="T61" fmla="*/ 0 h 167"/>
                <a:gd name="T62" fmla="*/ 0 w 321"/>
                <a:gd name="T63" fmla="*/ 0 h 167"/>
                <a:gd name="T64" fmla="*/ 0 w 321"/>
                <a:gd name="T65" fmla="*/ 0 h 167"/>
                <a:gd name="T66" fmla="*/ 0 w 321"/>
                <a:gd name="T67" fmla="*/ 0 h 167"/>
                <a:gd name="T68" fmla="*/ 0 w 321"/>
                <a:gd name="T69" fmla="*/ 0 h 16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1" h="167">
                  <a:moveTo>
                    <a:pt x="318" y="165"/>
                  </a:moveTo>
                  <a:lnTo>
                    <a:pt x="315" y="136"/>
                  </a:lnTo>
                  <a:lnTo>
                    <a:pt x="307" y="110"/>
                  </a:lnTo>
                  <a:lnTo>
                    <a:pt x="294" y="86"/>
                  </a:lnTo>
                  <a:lnTo>
                    <a:pt x="277" y="66"/>
                  </a:lnTo>
                  <a:lnTo>
                    <a:pt x="256" y="50"/>
                  </a:lnTo>
                  <a:lnTo>
                    <a:pt x="232" y="36"/>
                  </a:lnTo>
                  <a:lnTo>
                    <a:pt x="206" y="29"/>
                  </a:lnTo>
                  <a:lnTo>
                    <a:pt x="178" y="26"/>
                  </a:lnTo>
                  <a:lnTo>
                    <a:pt x="151" y="30"/>
                  </a:lnTo>
                  <a:lnTo>
                    <a:pt x="125" y="38"/>
                  </a:lnTo>
                  <a:lnTo>
                    <a:pt x="104" y="51"/>
                  </a:lnTo>
                  <a:lnTo>
                    <a:pt x="84" y="67"/>
                  </a:lnTo>
                  <a:lnTo>
                    <a:pt x="68" y="88"/>
                  </a:lnTo>
                  <a:lnTo>
                    <a:pt x="56" y="113"/>
                  </a:lnTo>
                  <a:lnTo>
                    <a:pt x="49" y="138"/>
                  </a:lnTo>
                  <a:lnTo>
                    <a:pt x="46" y="167"/>
                  </a:lnTo>
                  <a:lnTo>
                    <a:pt x="0" y="167"/>
                  </a:lnTo>
                  <a:lnTo>
                    <a:pt x="3" y="133"/>
                  </a:lnTo>
                  <a:lnTo>
                    <a:pt x="12" y="102"/>
                  </a:lnTo>
                  <a:lnTo>
                    <a:pt x="26" y="73"/>
                  </a:lnTo>
                  <a:lnTo>
                    <a:pt x="44" y="49"/>
                  </a:lnTo>
                  <a:lnTo>
                    <a:pt x="67" y="29"/>
                  </a:lnTo>
                  <a:lnTo>
                    <a:pt x="94" y="13"/>
                  </a:lnTo>
                  <a:lnTo>
                    <a:pt x="124" y="3"/>
                  </a:lnTo>
                  <a:lnTo>
                    <a:pt x="157" y="0"/>
                  </a:lnTo>
                  <a:lnTo>
                    <a:pt x="189" y="3"/>
                  </a:lnTo>
                  <a:lnTo>
                    <a:pt x="221" y="13"/>
                  </a:lnTo>
                  <a:lnTo>
                    <a:pt x="249" y="28"/>
                  </a:lnTo>
                  <a:lnTo>
                    <a:pt x="272" y="47"/>
                  </a:lnTo>
                  <a:lnTo>
                    <a:pt x="293" y="72"/>
                  </a:lnTo>
                  <a:lnTo>
                    <a:pt x="308" y="101"/>
                  </a:lnTo>
                  <a:lnTo>
                    <a:pt x="318" y="131"/>
                  </a:lnTo>
                  <a:lnTo>
                    <a:pt x="321" y="165"/>
                  </a:lnTo>
                  <a:lnTo>
                    <a:pt x="318" y="165"/>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 name="Freeform 24"/>
            <p:cNvSpPr>
              <a:spLocks/>
            </p:cNvSpPr>
            <p:nvPr/>
          </p:nvSpPr>
          <p:spPr bwMode="auto">
            <a:xfrm>
              <a:off x="4813" y="4219"/>
              <a:ext cx="101" cy="51"/>
            </a:xfrm>
            <a:custGeom>
              <a:avLst/>
              <a:gdLst>
                <a:gd name="T0" fmla="*/ 0 w 507"/>
                <a:gd name="T1" fmla="*/ 0 h 255"/>
                <a:gd name="T2" fmla="*/ 0 w 507"/>
                <a:gd name="T3" fmla="*/ 0 h 255"/>
                <a:gd name="T4" fmla="*/ 0 w 507"/>
                <a:gd name="T5" fmla="*/ 0 h 255"/>
                <a:gd name="T6" fmla="*/ 0 w 507"/>
                <a:gd name="T7" fmla="*/ 0 h 255"/>
                <a:gd name="T8" fmla="*/ 0 w 507"/>
                <a:gd name="T9" fmla="*/ 0 h 255"/>
                <a:gd name="T10" fmla="*/ 0 w 507"/>
                <a:gd name="T11" fmla="*/ 0 h 255"/>
                <a:gd name="T12" fmla="*/ 0 w 507"/>
                <a:gd name="T13" fmla="*/ 0 h 255"/>
                <a:gd name="T14" fmla="*/ 0 w 507"/>
                <a:gd name="T15" fmla="*/ 0 h 255"/>
                <a:gd name="T16" fmla="*/ 0 w 507"/>
                <a:gd name="T17" fmla="*/ 0 h 255"/>
                <a:gd name="T18" fmla="*/ 0 w 507"/>
                <a:gd name="T19" fmla="*/ 0 h 255"/>
                <a:gd name="T20" fmla="*/ 0 w 507"/>
                <a:gd name="T21" fmla="*/ 0 h 255"/>
                <a:gd name="T22" fmla="*/ 0 w 507"/>
                <a:gd name="T23" fmla="*/ 0 h 255"/>
                <a:gd name="T24" fmla="*/ 0 w 507"/>
                <a:gd name="T25" fmla="*/ 0 h 255"/>
                <a:gd name="T26" fmla="*/ 0 w 507"/>
                <a:gd name="T27" fmla="*/ 0 h 255"/>
                <a:gd name="T28" fmla="*/ 0 w 507"/>
                <a:gd name="T29" fmla="*/ 0 h 255"/>
                <a:gd name="T30" fmla="*/ 0 w 507"/>
                <a:gd name="T31" fmla="*/ 0 h 255"/>
                <a:gd name="T32" fmla="*/ 0 w 507"/>
                <a:gd name="T33" fmla="*/ 0 h 255"/>
                <a:gd name="T34" fmla="*/ 0 w 507"/>
                <a:gd name="T35" fmla="*/ 0 h 255"/>
                <a:gd name="T36" fmla="*/ 0 w 507"/>
                <a:gd name="T37" fmla="*/ 0 h 255"/>
                <a:gd name="T38" fmla="*/ 0 w 507"/>
                <a:gd name="T39" fmla="*/ 0 h 255"/>
                <a:gd name="T40" fmla="*/ 0 w 507"/>
                <a:gd name="T41" fmla="*/ 0 h 255"/>
                <a:gd name="T42" fmla="*/ 0 w 507"/>
                <a:gd name="T43" fmla="*/ 0 h 255"/>
                <a:gd name="T44" fmla="*/ 0 w 507"/>
                <a:gd name="T45" fmla="*/ 0 h 255"/>
                <a:gd name="T46" fmla="*/ 0 w 507"/>
                <a:gd name="T47" fmla="*/ 0 h 255"/>
                <a:gd name="T48" fmla="*/ 0 w 507"/>
                <a:gd name="T49" fmla="*/ 0 h 255"/>
                <a:gd name="T50" fmla="*/ 0 w 507"/>
                <a:gd name="T51" fmla="*/ 0 h 255"/>
                <a:gd name="T52" fmla="*/ 0 w 507"/>
                <a:gd name="T53" fmla="*/ 0 h 255"/>
                <a:gd name="T54" fmla="*/ 0 w 507"/>
                <a:gd name="T55" fmla="*/ 0 h 255"/>
                <a:gd name="T56" fmla="*/ 0 w 507"/>
                <a:gd name="T57" fmla="*/ 0 h 255"/>
                <a:gd name="T58" fmla="*/ 0 w 507"/>
                <a:gd name="T59" fmla="*/ 0 h 255"/>
                <a:gd name="T60" fmla="*/ 0 w 507"/>
                <a:gd name="T61" fmla="*/ 0 h 255"/>
                <a:gd name="T62" fmla="*/ 0 w 507"/>
                <a:gd name="T63" fmla="*/ 0 h 255"/>
                <a:gd name="T64" fmla="*/ 0 w 507"/>
                <a:gd name="T65" fmla="*/ 0 h 2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7" h="255">
                  <a:moveTo>
                    <a:pt x="3" y="1"/>
                  </a:moveTo>
                  <a:lnTo>
                    <a:pt x="4" y="24"/>
                  </a:lnTo>
                  <a:lnTo>
                    <a:pt x="9" y="47"/>
                  </a:lnTo>
                  <a:lnTo>
                    <a:pt x="14" y="69"/>
                  </a:lnTo>
                  <a:lnTo>
                    <a:pt x="22" y="91"/>
                  </a:lnTo>
                  <a:lnTo>
                    <a:pt x="32" y="111"/>
                  </a:lnTo>
                  <a:lnTo>
                    <a:pt x="43" y="130"/>
                  </a:lnTo>
                  <a:lnTo>
                    <a:pt x="57" y="149"/>
                  </a:lnTo>
                  <a:lnTo>
                    <a:pt x="72" y="164"/>
                  </a:lnTo>
                  <a:lnTo>
                    <a:pt x="89" y="180"/>
                  </a:lnTo>
                  <a:lnTo>
                    <a:pt x="106" y="193"/>
                  </a:lnTo>
                  <a:lnTo>
                    <a:pt x="125" y="205"/>
                  </a:lnTo>
                  <a:lnTo>
                    <a:pt x="145" y="214"/>
                  </a:lnTo>
                  <a:lnTo>
                    <a:pt x="167" y="223"/>
                  </a:lnTo>
                  <a:lnTo>
                    <a:pt x="188" y="228"/>
                  </a:lnTo>
                  <a:lnTo>
                    <a:pt x="211" y="232"/>
                  </a:lnTo>
                  <a:lnTo>
                    <a:pt x="235" y="233"/>
                  </a:lnTo>
                  <a:lnTo>
                    <a:pt x="257" y="232"/>
                  </a:lnTo>
                  <a:lnTo>
                    <a:pt x="280" y="227"/>
                  </a:lnTo>
                  <a:lnTo>
                    <a:pt x="302" y="222"/>
                  </a:lnTo>
                  <a:lnTo>
                    <a:pt x="322" y="214"/>
                  </a:lnTo>
                  <a:lnTo>
                    <a:pt x="342" y="204"/>
                  </a:lnTo>
                  <a:lnTo>
                    <a:pt x="361" y="192"/>
                  </a:lnTo>
                  <a:lnTo>
                    <a:pt x="379" y="179"/>
                  </a:lnTo>
                  <a:lnTo>
                    <a:pt x="394" y="164"/>
                  </a:lnTo>
                  <a:lnTo>
                    <a:pt x="409" y="148"/>
                  </a:lnTo>
                  <a:lnTo>
                    <a:pt x="422" y="130"/>
                  </a:lnTo>
                  <a:lnTo>
                    <a:pt x="433" y="110"/>
                  </a:lnTo>
                  <a:lnTo>
                    <a:pt x="442" y="90"/>
                  </a:lnTo>
                  <a:lnTo>
                    <a:pt x="450" y="69"/>
                  </a:lnTo>
                  <a:lnTo>
                    <a:pt x="455" y="47"/>
                  </a:lnTo>
                  <a:lnTo>
                    <a:pt x="460" y="24"/>
                  </a:lnTo>
                  <a:lnTo>
                    <a:pt x="461" y="1"/>
                  </a:lnTo>
                  <a:lnTo>
                    <a:pt x="507" y="1"/>
                  </a:lnTo>
                  <a:lnTo>
                    <a:pt x="505" y="27"/>
                  </a:lnTo>
                  <a:lnTo>
                    <a:pt x="502" y="52"/>
                  </a:lnTo>
                  <a:lnTo>
                    <a:pt x="495" y="76"/>
                  </a:lnTo>
                  <a:lnTo>
                    <a:pt x="487" y="99"/>
                  </a:lnTo>
                  <a:lnTo>
                    <a:pt x="476" y="121"/>
                  </a:lnTo>
                  <a:lnTo>
                    <a:pt x="463" y="142"/>
                  </a:lnTo>
                  <a:lnTo>
                    <a:pt x="448" y="162"/>
                  </a:lnTo>
                  <a:lnTo>
                    <a:pt x="432" y="180"/>
                  </a:lnTo>
                  <a:lnTo>
                    <a:pt x="414" y="196"/>
                  </a:lnTo>
                  <a:lnTo>
                    <a:pt x="395" y="211"/>
                  </a:lnTo>
                  <a:lnTo>
                    <a:pt x="374" y="224"/>
                  </a:lnTo>
                  <a:lnTo>
                    <a:pt x="353" y="234"/>
                  </a:lnTo>
                  <a:lnTo>
                    <a:pt x="329" y="243"/>
                  </a:lnTo>
                  <a:lnTo>
                    <a:pt x="305" y="249"/>
                  </a:lnTo>
                  <a:lnTo>
                    <a:pt x="281" y="254"/>
                  </a:lnTo>
                  <a:lnTo>
                    <a:pt x="255" y="255"/>
                  </a:lnTo>
                  <a:lnTo>
                    <a:pt x="229" y="254"/>
                  </a:lnTo>
                  <a:lnTo>
                    <a:pt x="204" y="251"/>
                  </a:lnTo>
                  <a:lnTo>
                    <a:pt x="180" y="244"/>
                  </a:lnTo>
                  <a:lnTo>
                    <a:pt x="156" y="236"/>
                  </a:lnTo>
                  <a:lnTo>
                    <a:pt x="134" y="225"/>
                  </a:lnTo>
                  <a:lnTo>
                    <a:pt x="112" y="213"/>
                  </a:lnTo>
                  <a:lnTo>
                    <a:pt x="93" y="198"/>
                  </a:lnTo>
                  <a:lnTo>
                    <a:pt x="75" y="182"/>
                  </a:lnTo>
                  <a:lnTo>
                    <a:pt x="58" y="163"/>
                  </a:lnTo>
                  <a:lnTo>
                    <a:pt x="43" y="143"/>
                  </a:lnTo>
                  <a:lnTo>
                    <a:pt x="31" y="122"/>
                  </a:lnTo>
                  <a:lnTo>
                    <a:pt x="21" y="100"/>
                  </a:lnTo>
                  <a:lnTo>
                    <a:pt x="12" y="77"/>
                  </a:lnTo>
                  <a:lnTo>
                    <a:pt x="5" y="52"/>
                  </a:lnTo>
                  <a:lnTo>
                    <a:pt x="1" y="26"/>
                  </a:lnTo>
                  <a:lnTo>
                    <a:pt x="0" y="0"/>
                  </a:lnTo>
                  <a:lnTo>
                    <a:pt x="3" y="1"/>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 name="Freeform 25"/>
            <p:cNvSpPr>
              <a:spLocks/>
            </p:cNvSpPr>
            <p:nvPr/>
          </p:nvSpPr>
          <p:spPr bwMode="auto">
            <a:xfrm>
              <a:off x="4813" y="4219"/>
              <a:ext cx="65" cy="32"/>
            </a:xfrm>
            <a:custGeom>
              <a:avLst/>
              <a:gdLst>
                <a:gd name="T0" fmla="*/ 0 w 322"/>
                <a:gd name="T1" fmla="*/ 0 h 161"/>
                <a:gd name="T2" fmla="*/ 0 w 322"/>
                <a:gd name="T3" fmla="*/ 0 h 161"/>
                <a:gd name="T4" fmla="*/ 0 w 322"/>
                <a:gd name="T5" fmla="*/ 0 h 161"/>
                <a:gd name="T6" fmla="*/ 0 w 322"/>
                <a:gd name="T7" fmla="*/ 0 h 161"/>
                <a:gd name="T8" fmla="*/ 0 w 322"/>
                <a:gd name="T9" fmla="*/ 0 h 161"/>
                <a:gd name="T10" fmla="*/ 0 w 322"/>
                <a:gd name="T11" fmla="*/ 0 h 161"/>
                <a:gd name="T12" fmla="*/ 0 w 322"/>
                <a:gd name="T13" fmla="*/ 0 h 161"/>
                <a:gd name="T14" fmla="*/ 0 w 322"/>
                <a:gd name="T15" fmla="*/ 0 h 161"/>
                <a:gd name="T16" fmla="*/ 0 w 322"/>
                <a:gd name="T17" fmla="*/ 0 h 161"/>
                <a:gd name="T18" fmla="*/ 0 w 322"/>
                <a:gd name="T19" fmla="*/ 0 h 161"/>
                <a:gd name="T20" fmla="*/ 0 w 322"/>
                <a:gd name="T21" fmla="*/ 0 h 161"/>
                <a:gd name="T22" fmla="*/ 0 w 322"/>
                <a:gd name="T23" fmla="*/ 0 h 161"/>
                <a:gd name="T24" fmla="*/ 0 w 322"/>
                <a:gd name="T25" fmla="*/ 0 h 161"/>
                <a:gd name="T26" fmla="*/ 0 w 322"/>
                <a:gd name="T27" fmla="*/ 0 h 161"/>
                <a:gd name="T28" fmla="*/ 0 w 322"/>
                <a:gd name="T29" fmla="*/ 0 h 161"/>
                <a:gd name="T30" fmla="*/ 0 w 322"/>
                <a:gd name="T31" fmla="*/ 0 h 161"/>
                <a:gd name="T32" fmla="*/ 0 w 322"/>
                <a:gd name="T33" fmla="*/ 0 h 161"/>
                <a:gd name="T34" fmla="*/ 0 w 322"/>
                <a:gd name="T35" fmla="*/ 0 h 161"/>
                <a:gd name="T36" fmla="*/ 0 w 322"/>
                <a:gd name="T37" fmla="*/ 0 h 161"/>
                <a:gd name="T38" fmla="*/ 0 w 322"/>
                <a:gd name="T39" fmla="*/ 0 h 161"/>
                <a:gd name="T40" fmla="*/ 0 w 322"/>
                <a:gd name="T41" fmla="*/ 0 h 161"/>
                <a:gd name="T42" fmla="*/ 0 w 322"/>
                <a:gd name="T43" fmla="*/ 0 h 161"/>
                <a:gd name="T44" fmla="*/ 0 w 322"/>
                <a:gd name="T45" fmla="*/ 0 h 161"/>
                <a:gd name="T46" fmla="*/ 0 w 322"/>
                <a:gd name="T47" fmla="*/ 0 h 161"/>
                <a:gd name="T48" fmla="*/ 0 w 322"/>
                <a:gd name="T49" fmla="*/ 0 h 161"/>
                <a:gd name="T50" fmla="*/ 0 w 322"/>
                <a:gd name="T51" fmla="*/ 0 h 161"/>
                <a:gd name="T52" fmla="*/ 0 w 322"/>
                <a:gd name="T53" fmla="*/ 0 h 161"/>
                <a:gd name="T54" fmla="*/ 0 w 322"/>
                <a:gd name="T55" fmla="*/ 0 h 161"/>
                <a:gd name="T56" fmla="*/ 0 w 322"/>
                <a:gd name="T57" fmla="*/ 0 h 161"/>
                <a:gd name="T58" fmla="*/ 0 w 322"/>
                <a:gd name="T59" fmla="*/ 0 h 161"/>
                <a:gd name="T60" fmla="*/ 0 w 322"/>
                <a:gd name="T61" fmla="*/ 0 h 161"/>
                <a:gd name="T62" fmla="*/ 0 w 322"/>
                <a:gd name="T63" fmla="*/ 0 h 161"/>
                <a:gd name="T64" fmla="*/ 0 w 322"/>
                <a:gd name="T65" fmla="*/ 0 h 161"/>
                <a:gd name="T66" fmla="*/ 0 w 322"/>
                <a:gd name="T67" fmla="*/ 0 h 161"/>
                <a:gd name="T68" fmla="*/ 0 w 322"/>
                <a:gd name="T69" fmla="*/ 0 h 1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2" h="161">
                  <a:moveTo>
                    <a:pt x="4" y="1"/>
                  </a:moveTo>
                  <a:lnTo>
                    <a:pt x="8" y="28"/>
                  </a:lnTo>
                  <a:lnTo>
                    <a:pt x="15" y="54"/>
                  </a:lnTo>
                  <a:lnTo>
                    <a:pt x="28" y="77"/>
                  </a:lnTo>
                  <a:lnTo>
                    <a:pt x="46" y="97"/>
                  </a:lnTo>
                  <a:lnTo>
                    <a:pt x="66" y="112"/>
                  </a:lnTo>
                  <a:lnTo>
                    <a:pt x="90" y="125"/>
                  </a:lnTo>
                  <a:lnTo>
                    <a:pt x="116" y="132"/>
                  </a:lnTo>
                  <a:lnTo>
                    <a:pt x="144" y="135"/>
                  </a:lnTo>
                  <a:lnTo>
                    <a:pt x="171" y="132"/>
                  </a:lnTo>
                  <a:lnTo>
                    <a:pt x="196" y="125"/>
                  </a:lnTo>
                  <a:lnTo>
                    <a:pt x="217" y="112"/>
                  </a:lnTo>
                  <a:lnTo>
                    <a:pt x="237" y="96"/>
                  </a:lnTo>
                  <a:lnTo>
                    <a:pt x="253" y="76"/>
                  </a:lnTo>
                  <a:lnTo>
                    <a:pt x="265" y="53"/>
                  </a:lnTo>
                  <a:lnTo>
                    <a:pt x="273" y="27"/>
                  </a:lnTo>
                  <a:lnTo>
                    <a:pt x="276" y="0"/>
                  </a:lnTo>
                  <a:lnTo>
                    <a:pt x="322" y="0"/>
                  </a:lnTo>
                  <a:lnTo>
                    <a:pt x="319" y="33"/>
                  </a:lnTo>
                  <a:lnTo>
                    <a:pt x="309" y="63"/>
                  </a:lnTo>
                  <a:lnTo>
                    <a:pt x="295" y="90"/>
                  </a:lnTo>
                  <a:lnTo>
                    <a:pt x="277" y="115"/>
                  </a:lnTo>
                  <a:lnTo>
                    <a:pt x="253" y="133"/>
                  </a:lnTo>
                  <a:lnTo>
                    <a:pt x="227" y="149"/>
                  </a:lnTo>
                  <a:lnTo>
                    <a:pt x="197" y="158"/>
                  </a:lnTo>
                  <a:lnTo>
                    <a:pt x="166" y="161"/>
                  </a:lnTo>
                  <a:lnTo>
                    <a:pt x="133" y="158"/>
                  </a:lnTo>
                  <a:lnTo>
                    <a:pt x="102" y="149"/>
                  </a:lnTo>
                  <a:lnTo>
                    <a:pt x="74" y="135"/>
                  </a:lnTo>
                  <a:lnTo>
                    <a:pt x="49" y="116"/>
                  </a:lnTo>
                  <a:lnTo>
                    <a:pt x="29" y="93"/>
                  </a:lnTo>
                  <a:lnTo>
                    <a:pt x="13" y="65"/>
                  </a:lnTo>
                  <a:lnTo>
                    <a:pt x="3" y="34"/>
                  </a:lnTo>
                  <a:lnTo>
                    <a:pt x="0" y="1"/>
                  </a:lnTo>
                  <a:lnTo>
                    <a:pt x="4" y="1"/>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 name="Freeform 26"/>
            <p:cNvSpPr>
              <a:spLocks noEditPoints="1"/>
            </p:cNvSpPr>
            <p:nvPr/>
          </p:nvSpPr>
          <p:spPr bwMode="auto">
            <a:xfrm>
              <a:off x="4924" y="4172"/>
              <a:ext cx="96" cy="94"/>
            </a:xfrm>
            <a:custGeom>
              <a:avLst/>
              <a:gdLst>
                <a:gd name="T0" fmla="*/ 0 w 482"/>
                <a:gd name="T1" fmla="*/ 0 h 470"/>
                <a:gd name="T2" fmla="*/ 0 w 482"/>
                <a:gd name="T3" fmla="*/ 0 h 470"/>
                <a:gd name="T4" fmla="*/ 0 w 482"/>
                <a:gd name="T5" fmla="*/ 0 h 470"/>
                <a:gd name="T6" fmla="*/ 0 w 482"/>
                <a:gd name="T7" fmla="*/ 0 h 470"/>
                <a:gd name="T8" fmla="*/ 0 w 482"/>
                <a:gd name="T9" fmla="*/ 0 h 470"/>
                <a:gd name="T10" fmla="*/ 0 w 482"/>
                <a:gd name="T11" fmla="*/ 0 h 470"/>
                <a:gd name="T12" fmla="*/ 0 w 482"/>
                <a:gd name="T13" fmla="*/ 0 h 470"/>
                <a:gd name="T14" fmla="*/ 0 w 482"/>
                <a:gd name="T15" fmla="*/ 0 h 470"/>
                <a:gd name="T16" fmla="*/ 0 w 482"/>
                <a:gd name="T17" fmla="*/ 0 h 470"/>
                <a:gd name="T18" fmla="*/ 0 w 482"/>
                <a:gd name="T19" fmla="*/ 0 h 470"/>
                <a:gd name="T20" fmla="*/ 0 w 482"/>
                <a:gd name="T21" fmla="*/ 0 h 470"/>
                <a:gd name="T22" fmla="*/ 0 w 482"/>
                <a:gd name="T23" fmla="*/ 0 h 470"/>
                <a:gd name="T24" fmla="*/ 0 w 482"/>
                <a:gd name="T25" fmla="*/ 0 h 4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2" h="470">
                  <a:moveTo>
                    <a:pt x="0" y="470"/>
                  </a:moveTo>
                  <a:lnTo>
                    <a:pt x="245" y="0"/>
                  </a:lnTo>
                  <a:lnTo>
                    <a:pt x="399" y="0"/>
                  </a:lnTo>
                  <a:lnTo>
                    <a:pt x="482" y="470"/>
                  </a:lnTo>
                  <a:lnTo>
                    <a:pt x="332" y="470"/>
                  </a:lnTo>
                  <a:lnTo>
                    <a:pt x="325" y="408"/>
                  </a:lnTo>
                  <a:lnTo>
                    <a:pt x="175" y="408"/>
                  </a:lnTo>
                  <a:lnTo>
                    <a:pt x="147" y="470"/>
                  </a:lnTo>
                  <a:lnTo>
                    <a:pt x="0" y="470"/>
                  </a:lnTo>
                  <a:close/>
                  <a:moveTo>
                    <a:pt x="296" y="142"/>
                  </a:moveTo>
                  <a:lnTo>
                    <a:pt x="220" y="310"/>
                  </a:lnTo>
                  <a:lnTo>
                    <a:pt x="316" y="310"/>
                  </a:lnTo>
                  <a:lnTo>
                    <a:pt x="296" y="142"/>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 name="Freeform 27"/>
            <p:cNvSpPr>
              <a:spLocks/>
            </p:cNvSpPr>
            <p:nvPr/>
          </p:nvSpPr>
          <p:spPr bwMode="auto">
            <a:xfrm>
              <a:off x="5031" y="4172"/>
              <a:ext cx="47" cy="94"/>
            </a:xfrm>
            <a:custGeom>
              <a:avLst/>
              <a:gdLst>
                <a:gd name="T0" fmla="*/ 0 w 232"/>
                <a:gd name="T1" fmla="*/ 0 h 470"/>
                <a:gd name="T2" fmla="*/ 0 w 232"/>
                <a:gd name="T3" fmla="*/ 0 h 470"/>
                <a:gd name="T4" fmla="*/ 0 w 232"/>
                <a:gd name="T5" fmla="*/ 0 h 470"/>
                <a:gd name="T6" fmla="*/ 0 w 232"/>
                <a:gd name="T7" fmla="*/ 0 h 470"/>
                <a:gd name="T8" fmla="*/ 0 w 232"/>
                <a:gd name="T9" fmla="*/ 0 h 4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470">
                  <a:moveTo>
                    <a:pt x="0" y="470"/>
                  </a:moveTo>
                  <a:lnTo>
                    <a:pt x="81" y="0"/>
                  </a:lnTo>
                  <a:lnTo>
                    <a:pt x="232" y="0"/>
                  </a:lnTo>
                  <a:lnTo>
                    <a:pt x="152" y="470"/>
                  </a:lnTo>
                  <a:lnTo>
                    <a:pt x="0" y="470"/>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 name="Freeform 28"/>
            <p:cNvSpPr>
              <a:spLocks noEditPoints="1"/>
            </p:cNvSpPr>
            <p:nvPr/>
          </p:nvSpPr>
          <p:spPr bwMode="auto">
            <a:xfrm>
              <a:off x="5079" y="4172"/>
              <a:ext cx="96" cy="94"/>
            </a:xfrm>
            <a:custGeom>
              <a:avLst/>
              <a:gdLst>
                <a:gd name="T0" fmla="*/ 0 w 482"/>
                <a:gd name="T1" fmla="*/ 0 h 470"/>
                <a:gd name="T2" fmla="*/ 0 w 482"/>
                <a:gd name="T3" fmla="*/ 0 h 470"/>
                <a:gd name="T4" fmla="*/ 0 w 482"/>
                <a:gd name="T5" fmla="*/ 0 h 470"/>
                <a:gd name="T6" fmla="*/ 0 w 482"/>
                <a:gd name="T7" fmla="*/ 0 h 470"/>
                <a:gd name="T8" fmla="*/ 0 w 482"/>
                <a:gd name="T9" fmla="*/ 0 h 470"/>
                <a:gd name="T10" fmla="*/ 0 w 482"/>
                <a:gd name="T11" fmla="*/ 0 h 470"/>
                <a:gd name="T12" fmla="*/ 0 w 482"/>
                <a:gd name="T13" fmla="*/ 0 h 470"/>
                <a:gd name="T14" fmla="*/ 0 w 482"/>
                <a:gd name="T15" fmla="*/ 0 h 470"/>
                <a:gd name="T16" fmla="*/ 0 w 482"/>
                <a:gd name="T17" fmla="*/ 0 h 470"/>
                <a:gd name="T18" fmla="*/ 0 w 482"/>
                <a:gd name="T19" fmla="*/ 0 h 470"/>
                <a:gd name="T20" fmla="*/ 0 w 482"/>
                <a:gd name="T21" fmla="*/ 0 h 470"/>
                <a:gd name="T22" fmla="*/ 0 w 482"/>
                <a:gd name="T23" fmla="*/ 0 h 470"/>
                <a:gd name="T24" fmla="*/ 0 w 482"/>
                <a:gd name="T25" fmla="*/ 0 h 470"/>
                <a:gd name="T26" fmla="*/ 0 w 482"/>
                <a:gd name="T27" fmla="*/ 0 h 470"/>
                <a:gd name="T28" fmla="*/ 0 w 482"/>
                <a:gd name="T29" fmla="*/ 0 h 470"/>
                <a:gd name="T30" fmla="*/ 0 w 482"/>
                <a:gd name="T31" fmla="*/ 0 h 470"/>
                <a:gd name="T32" fmla="*/ 0 w 482"/>
                <a:gd name="T33" fmla="*/ 0 h 470"/>
                <a:gd name="T34" fmla="*/ 0 w 482"/>
                <a:gd name="T35" fmla="*/ 0 h 470"/>
                <a:gd name="T36" fmla="*/ 0 w 482"/>
                <a:gd name="T37" fmla="*/ 0 h 470"/>
                <a:gd name="T38" fmla="*/ 0 w 482"/>
                <a:gd name="T39" fmla="*/ 0 h 470"/>
                <a:gd name="T40" fmla="*/ 0 w 482"/>
                <a:gd name="T41" fmla="*/ 0 h 470"/>
                <a:gd name="T42" fmla="*/ 0 w 482"/>
                <a:gd name="T43" fmla="*/ 0 h 470"/>
                <a:gd name="T44" fmla="*/ 0 w 482"/>
                <a:gd name="T45" fmla="*/ 0 h 470"/>
                <a:gd name="T46" fmla="*/ 0 w 482"/>
                <a:gd name="T47" fmla="*/ 0 h 470"/>
                <a:gd name="T48" fmla="*/ 0 w 482"/>
                <a:gd name="T49" fmla="*/ 0 h 470"/>
                <a:gd name="T50" fmla="*/ 0 w 482"/>
                <a:gd name="T51" fmla="*/ 0 h 470"/>
                <a:gd name="T52" fmla="*/ 0 w 482"/>
                <a:gd name="T53" fmla="*/ 0 h 470"/>
                <a:gd name="T54" fmla="*/ 0 w 482"/>
                <a:gd name="T55" fmla="*/ 0 h 470"/>
                <a:gd name="T56" fmla="*/ 0 w 482"/>
                <a:gd name="T57" fmla="*/ 0 h 470"/>
                <a:gd name="T58" fmla="*/ 0 w 482"/>
                <a:gd name="T59" fmla="*/ 0 h 470"/>
                <a:gd name="T60" fmla="*/ 0 w 482"/>
                <a:gd name="T61" fmla="*/ 0 h 470"/>
                <a:gd name="T62" fmla="*/ 0 w 482"/>
                <a:gd name="T63" fmla="*/ 0 h 470"/>
                <a:gd name="T64" fmla="*/ 0 w 482"/>
                <a:gd name="T65" fmla="*/ 0 h 470"/>
                <a:gd name="T66" fmla="*/ 0 w 482"/>
                <a:gd name="T67" fmla="*/ 0 h 470"/>
                <a:gd name="T68" fmla="*/ 0 w 482"/>
                <a:gd name="T69" fmla="*/ 0 h 470"/>
                <a:gd name="T70" fmla="*/ 0 w 482"/>
                <a:gd name="T71" fmla="*/ 0 h 470"/>
                <a:gd name="T72" fmla="*/ 0 w 482"/>
                <a:gd name="T73" fmla="*/ 0 h 470"/>
                <a:gd name="T74" fmla="*/ 0 w 482"/>
                <a:gd name="T75" fmla="*/ 0 h 470"/>
                <a:gd name="T76" fmla="*/ 0 w 482"/>
                <a:gd name="T77" fmla="*/ 0 h 470"/>
                <a:gd name="T78" fmla="*/ 0 w 482"/>
                <a:gd name="T79" fmla="*/ 0 h 470"/>
                <a:gd name="T80" fmla="*/ 0 w 482"/>
                <a:gd name="T81" fmla="*/ 0 h 470"/>
                <a:gd name="T82" fmla="*/ 0 w 482"/>
                <a:gd name="T83" fmla="*/ 0 h 4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82" h="470">
                  <a:moveTo>
                    <a:pt x="178" y="306"/>
                  </a:moveTo>
                  <a:lnTo>
                    <a:pt x="150" y="470"/>
                  </a:lnTo>
                  <a:lnTo>
                    <a:pt x="0" y="470"/>
                  </a:lnTo>
                  <a:lnTo>
                    <a:pt x="80" y="0"/>
                  </a:lnTo>
                  <a:lnTo>
                    <a:pt x="298" y="0"/>
                  </a:lnTo>
                  <a:lnTo>
                    <a:pt x="325" y="0"/>
                  </a:lnTo>
                  <a:lnTo>
                    <a:pt x="350" y="2"/>
                  </a:lnTo>
                  <a:lnTo>
                    <a:pt x="372" y="5"/>
                  </a:lnTo>
                  <a:lnTo>
                    <a:pt x="393" y="8"/>
                  </a:lnTo>
                  <a:lnTo>
                    <a:pt x="410" y="12"/>
                  </a:lnTo>
                  <a:lnTo>
                    <a:pt x="425" y="18"/>
                  </a:lnTo>
                  <a:lnTo>
                    <a:pt x="440" y="25"/>
                  </a:lnTo>
                  <a:lnTo>
                    <a:pt x="451" y="32"/>
                  </a:lnTo>
                  <a:lnTo>
                    <a:pt x="460" y="41"/>
                  </a:lnTo>
                  <a:lnTo>
                    <a:pt x="468" y="51"/>
                  </a:lnTo>
                  <a:lnTo>
                    <a:pt x="474" y="62"/>
                  </a:lnTo>
                  <a:lnTo>
                    <a:pt x="478" y="74"/>
                  </a:lnTo>
                  <a:lnTo>
                    <a:pt x="481" y="88"/>
                  </a:lnTo>
                  <a:lnTo>
                    <a:pt x="482" y="102"/>
                  </a:lnTo>
                  <a:lnTo>
                    <a:pt x="481" y="117"/>
                  </a:lnTo>
                  <a:lnTo>
                    <a:pt x="478" y="134"/>
                  </a:lnTo>
                  <a:lnTo>
                    <a:pt x="474" y="154"/>
                  </a:lnTo>
                  <a:lnTo>
                    <a:pt x="467" y="173"/>
                  </a:lnTo>
                  <a:lnTo>
                    <a:pt x="458" y="190"/>
                  </a:lnTo>
                  <a:lnTo>
                    <a:pt x="447" y="206"/>
                  </a:lnTo>
                  <a:lnTo>
                    <a:pt x="434" y="220"/>
                  </a:lnTo>
                  <a:lnTo>
                    <a:pt x="419" y="232"/>
                  </a:lnTo>
                  <a:lnTo>
                    <a:pt x="401" y="242"/>
                  </a:lnTo>
                  <a:lnTo>
                    <a:pt x="381" y="249"/>
                  </a:lnTo>
                  <a:lnTo>
                    <a:pt x="397" y="255"/>
                  </a:lnTo>
                  <a:lnTo>
                    <a:pt x="411" y="262"/>
                  </a:lnTo>
                  <a:lnTo>
                    <a:pt x="423" y="271"/>
                  </a:lnTo>
                  <a:lnTo>
                    <a:pt x="432" y="282"/>
                  </a:lnTo>
                  <a:lnTo>
                    <a:pt x="438" y="297"/>
                  </a:lnTo>
                  <a:lnTo>
                    <a:pt x="442" y="316"/>
                  </a:lnTo>
                  <a:lnTo>
                    <a:pt x="442" y="342"/>
                  </a:lnTo>
                  <a:lnTo>
                    <a:pt x="437" y="374"/>
                  </a:lnTo>
                  <a:lnTo>
                    <a:pt x="434" y="395"/>
                  </a:lnTo>
                  <a:lnTo>
                    <a:pt x="431" y="412"/>
                  </a:lnTo>
                  <a:lnTo>
                    <a:pt x="429" y="427"/>
                  </a:lnTo>
                  <a:lnTo>
                    <a:pt x="428" y="438"/>
                  </a:lnTo>
                  <a:lnTo>
                    <a:pt x="428" y="446"/>
                  </a:lnTo>
                  <a:lnTo>
                    <a:pt x="430" y="451"/>
                  </a:lnTo>
                  <a:lnTo>
                    <a:pt x="434" y="454"/>
                  </a:lnTo>
                  <a:lnTo>
                    <a:pt x="440" y="456"/>
                  </a:lnTo>
                  <a:lnTo>
                    <a:pt x="436" y="470"/>
                  </a:lnTo>
                  <a:lnTo>
                    <a:pt x="284" y="470"/>
                  </a:lnTo>
                  <a:lnTo>
                    <a:pt x="283" y="464"/>
                  </a:lnTo>
                  <a:lnTo>
                    <a:pt x="283" y="458"/>
                  </a:lnTo>
                  <a:lnTo>
                    <a:pt x="283" y="450"/>
                  </a:lnTo>
                  <a:lnTo>
                    <a:pt x="284" y="440"/>
                  </a:lnTo>
                  <a:lnTo>
                    <a:pt x="285" y="429"/>
                  </a:lnTo>
                  <a:lnTo>
                    <a:pt x="286" y="417"/>
                  </a:lnTo>
                  <a:lnTo>
                    <a:pt x="288" y="402"/>
                  </a:lnTo>
                  <a:lnTo>
                    <a:pt x="290" y="388"/>
                  </a:lnTo>
                  <a:lnTo>
                    <a:pt x="294" y="367"/>
                  </a:lnTo>
                  <a:lnTo>
                    <a:pt x="295" y="349"/>
                  </a:lnTo>
                  <a:lnTo>
                    <a:pt x="292" y="335"/>
                  </a:lnTo>
                  <a:lnTo>
                    <a:pt x="288" y="324"/>
                  </a:lnTo>
                  <a:lnTo>
                    <a:pt x="279" y="316"/>
                  </a:lnTo>
                  <a:lnTo>
                    <a:pt x="265" y="311"/>
                  </a:lnTo>
                  <a:lnTo>
                    <a:pt x="248" y="307"/>
                  </a:lnTo>
                  <a:lnTo>
                    <a:pt x="224" y="306"/>
                  </a:lnTo>
                  <a:lnTo>
                    <a:pt x="178" y="306"/>
                  </a:lnTo>
                  <a:close/>
                  <a:moveTo>
                    <a:pt x="196" y="202"/>
                  </a:moveTo>
                  <a:lnTo>
                    <a:pt x="256" y="202"/>
                  </a:lnTo>
                  <a:lnTo>
                    <a:pt x="272" y="202"/>
                  </a:lnTo>
                  <a:lnTo>
                    <a:pt x="287" y="200"/>
                  </a:lnTo>
                  <a:lnTo>
                    <a:pt x="300" y="197"/>
                  </a:lnTo>
                  <a:lnTo>
                    <a:pt x="311" y="193"/>
                  </a:lnTo>
                  <a:lnTo>
                    <a:pt x="319" y="187"/>
                  </a:lnTo>
                  <a:lnTo>
                    <a:pt x="327" y="179"/>
                  </a:lnTo>
                  <a:lnTo>
                    <a:pt x="331" y="169"/>
                  </a:lnTo>
                  <a:lnTo>
                    <a:pt x="335" y="158"/>
                  </a:lnTo>
                  <a:lnTo>
                    <a:pt x="336" y="146"/>
                  </a:lnTo>
                  <a:lnTo>
                    <a:pt x="334" y="136"/>
                  </a:lnTo>
                  <a:lnTo>
                    <a:pt x="329" y="128"/>
                  </a:lnTo>
                  <a:lnTo>
                    <a:pt x="324" y="122"/>
                  </a:lnTo>
                  <a:lnTo>
                    <a:pt x="316" y="116"/>
                  </a:lnTo>
                  <a:lnTo>
                    <a:pt x="306" y="113"/>
                  </a:lnTo>
                  <a:lnTo>
                    <a:pt x="295" y="111"/>
                  </a:lnTo>
                  <a:lnTo>
                    <a:pt x="283" y="110"/>
                  </a:lnTo>
                  <a:lnTo>
                    <a:pt x="212" y="110"/>
                  </a:lnTo>
                  <a:lnTo>
                    <a:pt x="196" y="202"/>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 name="Freeform 29"/>
            <p:cNvSpPr>
              <a:spLocks noEditPoints="1"/>
            </p:cNvSpPr>
            <p:nvPr/>
          </p:nvSpPr>
          <p:spPr bwMode="auto">
            <a:xfrm>
              <a:off x="5180" y="4172"/>
              <a:ext cx="93" cy="94"/>
            </a:xfrm>
            <a:custGeom>
              <a:avLst/>
              <a:gdLst>
                <a:gd name="T0" fmla="*/ 0 w 469"/>
                <a:gd name="T1" fmla="*/ 0 h 470"/>
                <a:gd name="T2" fmla="*/ 0 w 469"/>
                <a:gd name="T3" fmla="*/ 0 h 470"/>
                <a:gd name="T4" fmla="*/ 0 w 469"/>
                <a:gd name="T5" fmla="*/ 0 h 470"/>
                <a:gd name="T6" fmla="*/ 0 w 469"/>
                <a:gd name="T7" fmla="*/ 0 h 470"/>
                <a:gd name="T8" fmla="*/ 0 w 469"/>
                <a:gd name="T9" fmla="*/ 0 h 470"/>
                <a:gd name="T10" fmla="*/ 0 w 469"/>
                <a:gd name="T11" fmla="*/ 0 h 470"/>
                <a:gd name="T12" fmla="*/ 0 w 469"/>
                <a:gd name="T13" fmla="*/ 0 h 470"/>
                <a:gd name="T14" fmla="*/ 0 w 469"/>
                <a:gd name="T15" fmla="*/ 0 h 470"/>
                <a:gd name="T16" fmla="*/ 0 w 469"/>
                <a:gd name="T17" fmla="*/ 0 h 470"/>
                <a:gd name="T18" fmla="*/ 0 w 469"/>
                <a:gd name="T19" fmla="*/ 0 h 470"/>
                <a:gd name="T20" fmla="*/ 0 w 469"/>
                <a:gd name="T21" fmla="*/ 0 h 470"/>
                <a:gd name="T22" fmla="*/ 0 w 469"/>
                <a:gd name="T23" fmla="*/ 0 h 470"/>
                <a:gd name="T24" fmla="*/ 0 w 469"/>
                <a:gd name="T25" fmla="*/ 0 h 470"/>
                <a:gd name="T26" fmla="*/ 0 w 469"/>
                <a:gd name="T27" fmla="*/ 0 h 470"/>
                <a:gd name="T28" fmla="*/ 0 w 469"/>
                <a:gd name="T29" fmla="*/ 0 h 470"/>
                <a:gd name="T30" fmla="*/ 0 w 469"/>
                <a:gd name="T31" fmla="*/ 0 h 470"/>
                <a:gd name="T32" fmla="*/ 0 w 469"/>
                <a:gd name="T33" fmla="*/ 0 h 470"/>
                <a:gd name="T34" fmla="*/ 0 w 469"/>
                <a:gd name="T35" fmla="*/ 0 h 470"/>
                <a:gd name="T36" fmla="*/ 0 w 469"/>
                <a:gd name="T37" fmla="*/ 0 h 470"/>
                <a:gd name="T38" fmla="*/ 0 w 469"/>
                <a:gd name="T39" fmla="*/ 0 h 470"/>
                <a:gd name="T40" fmla="*/ 0 w 469"/>
                <a:gd name="T41" fmla="*/ 0 h 470"/>
                <a:gd name="T42" fmla="*/ 0 w 469"/>
                <a:gd name="T43" fmla="*/ 0 h 470"/>
                <a:gd name="T44" fmla="*/ 0 w 469"/>
                <a:gd name="T45" fmla="*/ 0 h 470"/>
                <a:gd name="T46" fmla="*/ 0 w 469"/>
                <a:gd name="T47" fmla="*/ 0 h 470"/>
                <a:gd name="T48" fmla="*/ 0 w 469"/>
                <a:gd name="T49" fmla="*/ 0 h 470"/>
                <a:gd name="T50" fmla="*/ 0 w 469"/>
                <a:gd name="T51" fmla="*/ 0 h 470"/>
                <a:gd name="T52" fmla="*/ 0 w 469"/>
                <a:gd name="T53" fmla="*/ 0 h 470"/>
                <a:gd name="T54" fmla="*/ 0 w 469"/>
                <a:gd name="T55" fmla="*/ 0 h 470"/>
                <a:gd name="T56" fmla="*/ 0 w 469"/>
                <a:gd name="T57" fmla="*/ 0 h 470"/>
                <a:gd name="T58" fmla="*/ 0 w 469"/>
                <a:gd name="T59" fmla="*/ 0 h 470"/>
                <a:gd name="T60" fmla="*/ 0 w 469"/>
                <a:gd name="T61" fmla="*/ 0 h 470"/>
                <a:gd name="T62" fmla="*/ 0 w 469"/>
                <a:gd name="T63" fmla="*/ 0 h 470"/>
                <a:gd name="T64" fmla="*/ 0 w 469"/>
                <a:gd name="T65" fmla="*/ 0 h 470"/>
                <a:gd name="T66" fmla="*/ 0 w 469"/>
                <a:gd name="T67" fmla="*/ 0 h 470"/>
                <a:gd name="T68" fmla="*/ 0 w 469"/>
                <a:gd name="T69" fmla="*/ 0 h 470"/>
                <a:gd name="T70" fmla="*/ 0 w 469"/>
                <a:gd name="T71" fmla="*/ 0 h 470"/>
                <a:gd name="T72" fmla="*/ 0 w 469"/>
                <a:gd name="T73" fmla="*/ 0 h 470"/>
                <a:gd name="T74" fmla="*/ 0 w 469"/>
                <a:gd name="T75" fmla="*/ 0 h 470"/>
                <a:gd name="T76" fmla="*/ 0 w 469"/>
                <a:gd name="T77" fmla="*/ 0 h 470"/>
                <a:gd name="T78" fmla="*/ 0 w 469"/>
                <a:gd name="T79" fmla="*/ 0 h 470"/>
                <a:gd name="T80" fmla="*/ 0 w 469"/>
                <a:gd name="T81" fmla="*/ 0 h 470"/>
                <a:gd name="T82" fmla="*/ 0 w 469"/>
                <a:gd name="T83" fmla="*/ 0 h 470"/>
                <a:gd name="T84" fmla="*/ 0 w 469"/>
                <a:gd name="T85" fmla="*/ 0 h 470"/>
                <a:gd name="T86" fmla="*/ 0 w 469"/>
                <a:gd name="T87" fmla="*/ 0 h 470"/>
                <a:gd name="T88" fmla="*/ 0 w 469"/>
                <a:gd name="T89" fmla="*/ 0 h 470"/>
                <a:gd name="T90" fmla="*/ 0 w 469"/>
                <a:gd name="T91" fmla="*/ 0 h 47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9" h="470">
                  <a:moveTo>
                    <a:pt x="0" y="470"/>
                  </a:moveTo>
                  <a:lnTo>
                    <a:pt x="81" y="0"/>
                  </a:lnTo>
                  <a:lnTo>
                    <a:pt x="301" y="0"/>
                  </a:lnTo>
                  <a:lnTo>
                    <a:pt x="320" y="0"/>
                  </a:lnTo>
                  <a:lnTo>
                    <a:pt x="338" y="1"/>
                  </a:lnTo>
                  <a:lnTo>
                    <a:pt x="356" y="4"/>
                  </a:lnTo>
                  <a:lnTo>
                    <a:pt x="372" y="6"/>
                  </a:lnTo>
                  <a:lnTo>
                    <a:pt x="388" y="9"/>
                  </a:lnTo>
                  <a:lnTo>
                    <a:pt x="403" y="12"/>
                  </a:lnTo>
                  <a:lnTo>
                    <a:pt x="416" y="18"/>
                  </a:lnTo>
                  <a:lnTo>
                    <a:pt x="428" y="25"/>
                  </a:lnTo>
                  <a:lnTo>
                    <a:pt x="438" y="31"/>
                  </a:lnTo>
                  <a:lnTo>
                    <a:pt x="448" y="40"/>
                  </a:lnTo>
                  <a:lnTo>
                    <a:pt x="456" y="50"/>
                  </a:lnTo>
                  <a:lnTo>
                    <a:pt x="461" y="60"/>
                  </a:lnTo>
                  <a:lnTo>
                    <a:pt x="465" y="73"/>
                  </a:lnTo>
                  <a:lnTo>
                    <a:pt x="468" y="86"/>
                  </a:lnTo>
                  <a:lnTo>
                    <a:pt x="469" y="102"/>
                  </a:lnTo>
                  <a:lnTo>
                    <a:pt x="467" y="118"/>
                  </a:lnTo>
                  <a:lnTo>
                    <a:pt x="462" y="136"/>
                  </a:lnTo>
                  <a:lnTo>
                    <a:pt x="456" y="152"/>
                  </a:lnTo>
                  <a:lnTo>
                    <a:pt x="447" y="167"/>
                  </a:lnTo>
                  <a:lnTo>
                    <a:pt x="436" y="180"/>
                  </a:lnTo>
                  <a:lnTo>
                    <a:pt x="425" y="193"/>
                  </a:lnTo>
                  <a:lnTo>
                    <a:pt x="414" y="202"/>
                  </a:lnTo>
                  <a:lnTo>
                    <a:pt x="401" y="212"/>
                  </a:lnTo>
                  <a:lnTo>
                    <a:pt x="389" y="220"/>
                  </a:lnTo>
                  <a:lnTo>
                    <a:pt x="405" y="227"/>
                  </a:lnTo>
                  <a:lnTo>
                    <a:pt x="419" y="236"/>
                  </a:lnTo>
                  <a:lnTo>
                    <a:pt x="430" y="247"/>
                  </a:lnTo>
                  <a:lnTo>
                    <a:pt x="438" y="260"/>
                  </a:lnTo>
                  <a:lnTo>
                    <a:pt x="445" y="275"/>
                  </a:lnTo>
                  <a:lnTo>
                    <a:pt x="448" y="292"/>
                  </a:lnTo>
                  <a:lnTo>
                    <a:pt x="448" y="310"/>
                  </a:lnTo>
                  <a:lnTo>
                    <a:pt x="446" y="328"/>
                  </a:lnTo>
                  <a:lnTo>
                    <a:pt x="442" y="347"/>
                  </a:lnTo>
                  <a:lnTo>
                    <a:pt x="436" y="365"/>
                  </a:lnTo>
                  <a:lnTo>
                    <a:pt x="430" y="380"/>
                  </a:lnTo>
                  <a:lnTo>
                    <a:pt x="421" y="395"/>
                  </a:lnTo>
                  <a:lnTo>
                    <a:pt x="411" y="408"/>
                  </a:lnTo>
                  <a:lnTo>
                    <a:pt x="399" y="419"/>
                  </a:lnTo>
                  <a:lnTo>
                    <a:pt x="388" y="430"/>
                  </a:lnTo>
                  <a:lnTo>
                    <a:pt x="373" y="439"/>
                  </a:lnTo>
                  <a:lnTo>
                    <a:pt x="358" y="447"/>
                  </a:lnTo>
                  <a:lnTo>
                    <a:pt x="342" y="453"/>
                  </a:lnTo>
                  <a:lnTo>
                    <a:pt x="325" y="458"/>
                  </a:lnTo>
                  <a:lnTo>
                    <a:pt x="306" y="462"/>
                  </a:lnTo>
                  <a:lnTo>
                    <a:pt x="287" y="465"/>
                  </a:lnTo>
                  <a:lnTo>
                    <a:pt x="267" y="468"/>
                  </a:lnTo>
                  <a:lnTo>
                    <a:pt x="246" y="470"/>
                  </a:lnTo>
                  <a:lnTo>
                    <a:pt x="224" y="470"/>
                  </a:lnTo>
                  <a:lnTo>
                    <a:pt x="0" y="470"/>
                  </a:lnTo>
                  <a:close/>
                  <a:moveTo>
                    <a:pt x="184" y="273"/>
                  </a:moveTo>
                  <a:lnTo>
                    <a:pt x="169" y="360"/>
                  </a:lnTo>
                  <a:lnTo>
                    <a:pt x="235" y="360"/>
                  </a:lnTo>
                  <a:lnTo>
                    <a:pt x="248" y="360"/>
                  </a:lnTo>
                  <a:lnTo>
                    <a:pt x="261" y="358"/>
                  </a:lnTo>
                  <a:lnTo>
                    <a:pt x="273" y="356"/>
                  </a:lnTo>
                  <a:lnTo>
                    <a:pt x="283" y="352"/>
                  </a:lnTo>
                  <a:lnTo>
                    <a:pt x="292" y="346"/>
                  </a:lnTo>
                  <a:lnTo>
                    <a:pt x="299" y="339"/>
                  </a:lnTo>
                  <a:lnTo>
                    <a:pt x="304" y="330"/>
                  </a:lnTo>
                  <a:lnTo>
                    <a:pt x="308" y="317"/>
                  </a:lnTo>
                  <a:lnTo>
                    <a:pt x="309" y="304"/>
                  </a:lnTo>
                  <a:lnTo>
                    <a:pt x="305" y="293"/>
                  </a:lnTo>
                  <a:lnTo>
                    <a:pt x="300" y="285"/>
                  </a:lnTo>
                  <a:lnTo>
                    <a:pt x="291" y="280"/>
                  </a:lnTo>
                  <a:lnTo>
                    <a:pt x="279" y="276"/>
                  </a:lnTo>
                  <a:lnTo>
                    <a:pt x="265" y="274"/>
                  </a:lnTo>
                  <a:lnTo>
                    <a:pt x="250" y="273"/>
                  </a:lnTo>
                  <a:lnTo>
                    <a:pt x="233" y="273"/>
                  </a:lnTo>
                  <a:lnTo>
                    <a:pt x="184" y="273"/>
                  </a:lnTo>
                  <a:close/>
                  <a:moveTo>
                    <a:pt x="212" y="110"/>
                  </a:moveTo>
                  <a:lnTo>
                    <a:pt x="199" y="188"/>
                  </a:lnTo>
                  <a:lnTo>
                    <a:pt x="262" y="188"/>
                  </a:lnTo>
                  <a:lnTo>
                    <a:pt x="273" y="187"/>
                  </a:lnTo>
                  <a:lnTo>
                    <a:pt x="284" y="186"/>
                  </a:lnTo>
                  <a:lnTo>
                    <a:pt x="292" y="183"/>
                  </a:lnTo>
                  <a:lnTo>
                    <a:pt x="301" y="178"/>
                  </a:lnTo>
                  <a:lnTo>
                    <a:pt x="309" y="173"/>
                  </a:lnTo>
                  <a:lnTo>
                    <a:pt x="314" y="165"/>
                  </a:lnTo>
                  <a:lnTo>
                    <a:pt x="318" y="157"/>
                  </a:lnTo>
                  <a:lnTo>
                    <a:pt x="320" y="147"/>
                  </a:lnTo>
                  <a:lnTo>
                    <a:pt x="322" y="135"/>
                  </a:lnTo>
                  <a:lnTo>
                    <a:pt x="319" y="126"/>
                  </a:lnTo>
                  <a:lnTo>
                    <a:pt x="314" y="120"/>
                  </a:lnTo>
                  <a:lnTo>
                    <a:pt x="308" y="115"/>
                  </a:lnTo>
                  <a:lnTo>
                    <a:pt x="299" y="112"/>
                  </a:lnTo>
                  <a:lnTo>
                    <a:pt x="288" y="111"/>
                  </a:lnTo>
                  <a:lnTo>
                    <a:pt x="277" y="110"/>
                  </a:lnTo>
                  <a:lnTo>
                    <a:pt x="265" y="110"/>
                  </a:lnTo>
                  <a:lnTo>
                    <a:pt x="212" y="110"/>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3" name="Freeform 30"/>
            <p:cNvSpPr>
              <a:spLocks/>
            </p:cNvSpPr>
            <p:nvPr/>
          </p:nvSpPr>
          <p:spPr bwMode="auto">
            <a:xfrm>
              <a:off x="5285" y="4172"/>
              <a:ext cx="98" cy="96"/>
            </a:xfrm>
            <a:custGeom>
              <a:avLst/>
              <a:gdLst>
                <a:gd name="T0" fmla="*/ 0 w 494"/>
                <a:gd name="T1" fmla="*/ 0 h 482"/>
                <a:gd name="T2" fmla="*/ 0 w 494"/>
                <a:gd name="T3" fmla="*/ 0 h 482"/>
                <a:gd name="T4" fmla="*/ 0 w 494"/>
                <a:gd name="T5" fmla="*/ 0 h 482"/>
                <a:gd name="T6" fmla="*/ 0 w 494"/>
                <a:gd name="T7" fmla="*/ 0 h 482"/>
                <a:gd name="T8" fmla="*/ 0 w 494"/>
                <a:gd name="T9" fmla="*/ 0 h 482"/>
                <a:gd name="T10" fmla="*/ 0 w 494"/>
                <a:gd name="T11" fmla="*/ 0 h 482"/>
                <a:gd name="T12" fmla="*/ 0 w 494"/>
                <a:gd name="T13" fmla="*/ 0 h 482"/>
                <a:gd name="T14" fmla="*/ 0 w 494"/>
                <a:gd name="T15" fmla="*/ 0 h 482"/>
                <a:gd name="T16" fmla="*/ 0 w 494"/>
                <a:gd name="T17" fmla="*/ 0 h 482"/>
                <a:gd name="T18" fmla="*/ 0 w 494"/>
                <a:gd name="T19" fmla="*/ 0 h 482"/>
                <a:gd name="T20" fmla="*/ 0 w 494"/>
                <a:gd name="T21" fmla="*/ 0 h 482"/>
                <a:gd name="T22" fmla="*/ 0 w 494"/>
                <a:gd name="T23" fmla="*/ 0 h 482"/>
                <a:gd name="T24" fmla="*/ 0 w 494"/>
                <a:gd name="T25" fmla="*/ 0 h 482"/>
                <a:gd name="T26" fmla="*/ 0 w 494"/>
                <a:gd name="T27" fmla="*/ 0 h 482"/>
                <a:gd name="T28" fmla="*/ 0 w 494"/>
                <a:gd name="T29" fmla="*/ 0 h 482"/>
                <a:gd name="T30" fmla="*/ 0 w 494"/>
                <a:gd name="T31" fmla="*/ 0 h 482"/>
                <a:gd name="T32" fmla="*/ 0 w 494"/>
                <a:gd name="T33" fmla="*/ 0 h 482"/>
                <a:gd name="T34" fmla="*/ 0 w 494"/>
                <a:gd name="T35" fmla="*/ 0 h 482"/>
                <a:gd name="T36" fmla="*/ 0 w 494"/>
                <a:gd name="T37" fmla="*/ 0 h 482"/>
                <a:gd name="T38" fmla="*/ 0 w 494"/>
                <a:gd name="T39" fmla="*/ 0 h 482"/>
                <a:gd name="T40" fmla="*/ 0 w 494"/>
                <a:gd name="T41" fmla="*/ 0 h 482"/>
                <a:gd name="T42" fmla="*/ 0 w 494"/>
                <a:gd name="T43" fmla="*/ 0 h 482"/>
                <a:gd name="T44" fmla="*/ 0 w 494"/>
                <a:gd name="T45" fmla="*/ 0 h 482"/>
                <a:gd name="T46" fmla="*/ 0 w 494"/>
                <a:gd name="T47" fmla="*/ 0 h 482"/>
                <a:gd name="T48" fmla="*/ 0 w 494"/>
                <a:gd name="T49" fmla="*/ 0 h 482"/>
                <a:gd name="T50" fmla="*/ 0 w 494"/>
                <a:gd name="T51" fmla="*/ 0 h 482"/>
                <a:gd name="T52" fmla="*/ 0 w 494"/>
                <a:gd name="T53" fmla="*/ 0 h 482"/>
                <a:gd name="T54" fmla="*/ 0 w 494"/>
                <a:gd name="T55" fmla="*/ 0 h 482"/>
                <a:gd name="T56" fmla="*/ 0 w 494"/>
                <a:gd name="T57" fmla="*/ 0 h 482"/>
                <a:gd name="T58" fmla="*/ 0 w 494"/>
                <a:gd name="T59" fmla="*/ 0 h 482"/>
                <a:gd name="T60" fmla="*/ 0 w 494"/>
                <a:gd name="T61" fmla="*/ 0 h 482"/>
                <a:gd name="T62" fmla="*/ 0 w 494"/>
                <a:gd name="T63" fmla="*/ 0 h 482"/>
                <a:gd name="T64" fmla="*/ 0 w 494"/>
                <a:gd name="T65" fmla="*/ 0 h 482"/>
                <a:gd name="T66" fmla="*/ 0 w 494"/>
                <a:gd name="T67" fmla="*/ 0 h 482"/>
                <a:gd name="T68" fmla="*/ 0 w 494"/>
                <a:gd name="T69" fmla="*/ 0 h 482"/>
                <a:gd name="T70" fmla="*/ 0 w 494"/>
                <a:gd name="T71" fmla="*/ 0 h 482"/>
                <a:gd name="T72" fmla="*/ 0 w 494"/>
                <a:gd name="T73" fmla="*/ 0 h 482"/>
                <a:gd name="T74" fmla="*/ 0 w 494"/>
                <a:gd name="T75" fmla="*/ 0 h 482"/>
                <a:gd name="T76" fmla="*/ 0 w 494"/>
                <a:gd name="T77" fmla="*/ 0 h 482"/>
                <a:gd name="T78" fmla="*/ 0 w 494"/>
                <a:gd name="T79" fmla="*/ 0 h 482"/>
                <a:gd name="T80" fmla="*/ 0 w 494"/>
                <a:gd name="T81" fmla="*/ 0 h 482"/>
                <a:gd name="T82" fmla="*/ 0 w 494"/>
                <a:gd name="T83" fmla="*/ 0 h 482"/>
                <a:gd name="T84" fmla="*/ 0 w 494"/>
                <a:gd name="T85" fmla="*/ 0 h 482"/>
                <a:gd name="T86" fmla="*/ 0 w 494"/>
                <a:gd name="T87" fmla="*/ 0 h 482"/>
                <a:gd name="T88" fmla="*/ 0 w 494"/>
                <a:gd name="T89" fmla="*/ 0 h 482"/>
                <a:gd name="T90" fmla="*/ 0 w 494"/>
                <a:gd name="T91" fmla="*/ 0 h 482"/>
                <a:gd name="T92" fmla="*/ 0 w 494"/>
                <a:gd name="T93" fmla="*/ 0 h 482"/>
                <a:gd name="T94" fmla="*/ 0 w 494"/>
                <a:gd name="T95" fmla="*/ 0 h 482"/>
                <a:gd name="T96" fmla="*/ 0 w 494"/>
                <a:gd name="T97" fmla="*/ 0 h 482"/>
                <a:gd name="T98" fmla="*/ 0 w 494"/>
                <a:gd name="T99" fmla="*/ 0 h 482"/>
                <a:gd name="T100" fmla="*/ 0 w 494"/>
                <a:gd name="T101" fmla="*/ 0 h 482"/>
                <a:gd name="T102" fmla="*/ 0 w 494"/>
                <a:gd name="T103" fmla="*/ 0 h 482"/>
                <a:gd name="T104" fmla="*/ 0 w 494"/>
                <a:gd name="T105" fmla="*/ 0 h 482"/>
                <a:gd name="T106" fmla="*/ 0 w 494"/>
                <a:gd name="T107" fmla="*/ 0 h 482"/>
                <a:gd name="T108" fmla="*/ 0 w 494"/>
                <a:gd name="T109" fmla="*/ 0 h 4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94" h="482">
                  <a:moveTo>
                    <a:pt x="52" y="0"/>
                  </a:moveTo>
                  <a:lnTo>
                    <a:pt x="202" y="0"/>
                  </a:lnTo>
                  <a:lnTo>
                    <a:pt x="154" y="281"/>
                  </a:lnTo>
                  <a:lnTo>
                    <a:pt x="151" y="297"/>
                  </a:lnTo>
                  <a:lnTo>
                    <a:pt x="150" y="314"/>
                  </a:lnTo>
                  <a:lnTo>
                    <a:pt x="151" y="328"/>
                  </a:lnTo>
                  <a:lnTo>
                    <a:pt x="156" y="342"/>
                  </a:lnTo>
                  <a:lnTo>
                    <a:pt x="163" y="352"/>
                  </a:lnTo>
                  <a:lnTo>
                    <a:pt x="174" y="360"/>
                  </a:lnTo>
                  <a:lnTo>
                    <a:pt x="189" y="365"/>
                  </a:lnTo>
                  <a:lnTo>
                    <a:pt x="210" y="367"/>
                  </a:lnTo>
                  <a:lnTo>
                    <a:pt x="228" y="366"/>
                  </a:lnTo>
                  <a:lnTo>
                    <a:pt x="244" y="360"/>
                  </a:lnTo>
                  <a:lnTo>
                    <a:pt x="258" y="353"/>
                  </a:lnTo>
                  <a:lnTo>
                    <a:pt x="269" y="343"/>
                  </a:lnTo>
                  <a:lnTo>
                    <a:pt x="278" y="331"/>
                  </a:lnTo>
                  <a:lnTo>
                    <a:pt x="284" y="316"/>
                  </a:lnTo>
                  <a:lnTo>
                    <a:pt x="290" y="300"/>
                  </a:lnTo>
                  <a:lnTo>
                    <a:pt x="294" y="281"/>
                  </a:lnTo>
                  <a:lnTo>
                    <a:pt x="343" y="0"/>
                  </a:lnTo>
                  <a:lnTo>
                    <a:pt x="494" y="0"/>
                  </a:lnTo>
                  <a:lnTo>
                    <a:pt x="448" y="265"/>
                  </a:lnTo>
                  <a:lnTo>
                    <a:pt x="442" y="293"/>
                  </a:lnTo>
                  <a:lnTo>
                    <a:pt x="436" y="317"/>
                  </a:lnTo>
                  <a:lnTo>
                    <a:pt x="427" y="342"/>
                  </a:lnTo>
                  <a:lnTo>
                    <a:pt x="418" y="363"/>
                  </a:lnTo>
                  <a:lnTo>
                    <a:pt x="408" y="383"/>
                  </a:lnTo>
                  <a:lnTo>
                    <a:pt x="395" y="400"/>
                  </a:lnTo>
                  <a:lnTo>
                    <a:pt x="382" y="416"/>
                  </a:lnTo>
                  <a:lnTo>
                    <a:pt x="367" y="430"/>
                  </a:lnTo>
                  <a:lnTo>
                    <a:pt x="350" y="442"/>
                  </a:lnTo>
                  <a:lnTo>
                    <a:pt x="332" y="453"/>
                  </a:lnTo>
                  <a:lnTo>
                    <a:pt x="313" y="462"/>
                  </a:lnTo>
                  <a:lnTo>
                    <a:pt x="291" y="469"/>
                  </a:lnTo>
                  <a:lnTo>
                    <a:pt x="268" y="475"/>
                  </a:lnTo>
                  <a:lnTo>
                    <a:pt x="244" y="479"/>
                  </a:lnTo>
                  <a:lnTo>
                    <a:pt x="218" y="481"/>
                  </a:lnTo>
                  <a:lnTo>
                    <a:pt x="190" y="482"/>
                  </a:lnTo>
                  <a:lnTo>
                    <a:pt x="164" y="481"/>
                  </a:lnTo>
                  <a:lnTo>
                    <a:pt x="141" y="480"/>
                  </a:lnTo>
                  <a:lnTo>
                    <a:pt x="118" y="475"/>
                  </a:lnTo>
                  <a:lnTo>
                    <a:pt x="97" y="471"/>
                  </a:lnTo>
                  <a:lnTo>
                    <a:pt x="79" y="464"/>
                  </a:lnTo>
                  <a:lnTo>
                    <a:pt x="62" y="456"/>
                  </a:lnTo>
                  <a:lnTo>
                    <a:pt x="48" y="446"/>
                  </a:lnTo>
                  <a:lnTo>
                    <a:pt x="35" y="435"/>
                  </a:lnTo>
                  <a:lnTo>
                    <a:pt x="24" y="420"/>
                  </a:lnTo>
                  <a:lnTo>
                    <a:pt x="14" y="405"/>
                  </a:lnTo>
                  <a:lnTo>
                    <a:pt x="7" y="387"/>
                  </a:lnTo>
                  <a:lnTo>
                    <a:pt x="3" y="367"/>
                  </a:lnTo>
                  <a:lnTo>
                    <a:pt x="0" y="345"/>
                  </a:lnTo>
                  <a:lnTo>
                    <a:pt x="0" y="321"/>
                  </a:lnTo>
                  <a:lnTo>
                    <a:pt x="1" y="294"/>
                  </a:lnTo>
                  <a:lnTo>
                    <a:pt x="5" y="265"/>
                  </a:lnTo>
                  <a:lnTo>
                    <a:pt x="52" y="0"/>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 name="Freeform 31"/>
            <p:cNvSpPr>
              <a:spLocks/>
            </p:cNvSpPr>
            <p:nvPr/>
          </p:nvSpPr>
          <p:spPr bwMode="auto">
            <a:xfrm>
              <a:off x="5385" y="4169"/>
              <a:ext cx="88" cy="99"/>
            </a:xfrm>
            <a:custGeom>
              <a:avLst/>
              <a:gdLst>
                <a:gd name="T0" fmla="*/ 0 w 439"/>
                <a:gd name="T1" fmla="*/ 0 h 494"/>
                <a:gd name="T2" fmla="*/ 0 w 439"/>
                <a:gd name="T3" fmla="*/ 0 h 494"/>
                <a:gd name="T4" fmla="*/ 0 w 439"/>
                <a:gd name="T5" fmla="*/ 0 h 494"/>
                <a:gd name="T6" fmla="*/ 0 w 439"/>
                <a:gd name="T7" fmla="*/ 0 h 494"/>
                <a:gd name="T8" fmla="*/ 0 w 439"/>
                <a:gd name="T9" fmla="*/ 0 h 494"/>
                <a:gd name="T10" fmla="*/ 0 w 439"/>
                <a:gd name="T11" fmla="*/ 0 h 494"/>
                <a:gd name="T12" fmla="*/ 0 w 439"/>
                <a:gd name="T13" fmla="*/ 0 h 494"/>
                <a:gd name="T14" fmla="*/ 0 w 439"/>
                <a:gd name="T15" fmla="*/ 0 h 494"/>
                <a:gd name="T16" fmla="*/ 0 w 439"/>
                <a:gd name="T17" fmla="*/ 0 h 494"/>
                <a:gd name="T18" fmla="*/ 0 w 439"/>
                <a:gd name="T19" fmla="*/ 0 h 494"/>
                <a:gd name="T20" fmla="*/ 0 w 439"/>
                <a:gd name="T21" fmla="*/ 0 h 494"/>
                <a:gd name="T22" fmla="*/ 0 w 439"/>
                <a:gd name="T23" fmla="*/ 0 h 494"/>
                <a:gd name="T24" fmla="*/ 0 w 439"/>
                <a:gd name="T25" fmla="*/ 0 h 494"/>
                <a:gd name="T26" fmla="*/ 0 w 439"/>
                <a:gd name="T27" fmla="*/ 0 h 494"/>
                <a:gd name="T28" fmla="*/ 0 w 439"/>
                <a:gd name="T29" fmla="*/ 0 h 494"/>
                <a:gd name="T30" fmla="*/ 0 w 439"/>
                <a:gd name="T31" fmla="*/ 0 h 494"/>
                <a:gd name="T32" fmla="*/ 0 w 439"/>
                <a:gd name="T33" fmla="*/ 0 h 494"/>
                <a:gd name="T34" fmla="*/ 0 w 439"/>
                <a:gd name="T35" fmla="*/ 0 h 494"/>
                <a:gd name="T36" fmla="*/ 0 w 439"/>
                <a:gd name="T37" fmla="*/ 0 h 494"/>
                <a:gd name="T38" fmla="*/ 0 w 439"/>
                <a:gd name="T39" fmla="*/ 0 h 494"/>
                <a:gd name="T40" fmla="*/ 0 w 439"/>
                <a:gd name="T41" fmla="*/ 0 h 494"/>
                <a:gd name="T42" fmla="*/ 0 w 439"/>
                <a:gd name="T43" fmla="*/ 0 h 494"/>
                <a:gd name="T44" fmla="*/ 0 w 439"/>
                <a:gd name="T45" fmla="*/ 0 h 494"/>
                <a:gd name="T46" fmla="*/ 0 w 439"/>
                <a:gd name="T47" fmla="*/ 0 h 494"/>
                <a:gd name="T48" fmla="*/ 0 w 439"/>
                <a:gd name="T49" fmla="*/ 0 h 494"/>
                <a:gd name="T50" fmla="*/ 0 w 439"/>
                <a:gd name="T51" fmla="*/ 0 h 494"/>
                <a:gd name="T52" fmla="*/ 0 w 439"/>
                <a:gd name="T53" fmla="*/ 0 h 494"/>
                <a:gd name="T54" fmla="*/ 0 w 439"/>
                <a:gd name="T55" fmla="*/ 0 h 494"/>
                <a:gd name="T56" fmla="*/ 0 w 439"/>
                <a:gd name="T57" fmla="*/ 0 h 494"/>
                <a:gd name="T58" fmla="*/ 0 w 439"/>
                <a:gd name="T59" fmla="*/ 0 h 494"/>
                <a:gd name="T60" fmla="*/ 0 w 439"/>
                <a:gd name="T61" fmla="*/ 0 h 494"/>
                <a:gd name="T62" fmla="*/ 0 w 439"/>
                <a:gd name="T63" fmla="*/ 0 h 494"/>
                <a:gd name="T64" fmla="*/ 0 w 439"/>
                <a:gd name="T65" fmla="*/ 0 h 494"/>
                <a:gd name="T66" fmla="*/ 0 w 439"/>
                <a:gd name="T67" fmla="*/ 0 h 494"/>
                <a:gd name="T68" fmla="*/ 0 w 439"/>
                <a:gd name="T69" fmla="*/ 0 h 494"/>
                <a:gd name="T70" fmla="*/ 0 w 439"/>
                <a:gd name="T71" fmla="*/ 0 h 494"/>
                <a:gd name="T72" fmla="*/ 0 w 439"/>
                <a:gd name="T73" fmla="*/ 0 h 494"/>
                <a:gd name="T74" fmla="*/ 0 w 439"/>
                <a:gd name="T75" fmla="*/ 0 h 494"/>
                <a:gd name="T76" fmla="*/ 0 w 439"/>
                <a:gd name="T77" fmla="*/ 0 h 494"/>
                <a:gd name="T78" fmla="*/ 0 w 439"/>
                <a:gd name="T79" fmla="*/ 0 h 494"/>
                <a:gd name="T80" fmla="*/ 0 w 439"/>
                <a:gd name="T81" fmla="*/ 0 h 494"/>
                <a:gd name="T82" fmla="*/ 0 w 439"/>
                <a:gd name="T83" fmla="*/ 0 h 494"/>
                <a:gd name="T84" fmla="*/ 0 w 439"/>
                <a:gd name="T85" fmla="*/ 0 h 494"/>
                <a:gd name="T86" fmla="*/ 0 w 439"/>
                <a:gd name="T87" fmla="*/ 0 h 494"/>
                <a:gd name="T88" fmla="*/ 0 w 439"/>
                <a:gd name="T89" fmla="*/ 0 h 494"/>
                <a:gd name="T90" fmla="*/ 0 w 439"/>
                <a:gd name="T91" fmla="*/ 0 h 494"/>
                <a:gd name="T92" fmla="*/ 0 w 439"/>
                <a:gd name="T93" fmla="*/ 0 h 4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39" h="494">
                  <a:moveTo>
                    <a:pt x="296" y="148"/>
                  </a:moveTo>
                  <a:lnTo>
                    <a:pt x="295" y="137"/>
                  </a:lnTo>
                  <a:lnTo>
                    <a:pt x="292" y="128"/>
                  </a:lnTo>
                  <a:lnTo>
                    <a:pt x="286" y="122"/>
                  </a:lnTo>
                  <a:lnTo>
                    <a:pt x="280" y="116"/>
                  </a:lnTo>
                  <a:lnTo>
                    <a:pt x="276" y="114"/>
                  </a:lnTo>
                  <a:lnTo>
                    <a:pt x="272" y="113"/>
                  </a:lnTo>
                  <a:lnTo>
                    <a:pt x="268" y="112"/>
                  </a:lnTo>
                  <a:lnTo>
                    <a:pt x="263" y="111"/>
                  </a:lnTo>
                  <a:lnTo>
                    <a:pt x="258" y="109"/>
                  </a:lnTo>
                  <a:lnTo>
                    <a:pt x="253" y="108"/>
                  </a:lnTo>
                  <a:lnTo>
                    <a:pt x="248" y="108"/>
                  </a:lnTo>
                  <a:lnTo>
                    <a:pt x="242" y="108"/>
                  </a:lnTo>
                  <a:lnTo>
                    <a:pt x="230" y="108"/>
                  </a:lnTo>
                  <a:lnTo>
                    <a:pt x="221" y="111"/>
                  </a:lnTo>
                  <a:lnTo>
                    <a:pt x="212" y="113"/>
                  </a:lnTo>
                  <a:lnTo>
                    <a:pt x="205" y="115"/>
                  </a:lnTo>
                  <a:lnTo>
                    <a:pt x="199" y="119"/>
                  </a:lnTo>
                  <a:lnTo>
                    <a:pt x="195" y="124"/>
                  </a:lnTo>
                  <a:lnTo>
                    <a:pt x="191" y="129"/>
                  </a:lnTo>
                  <a:lnTo>
                    <a:pt x="190" y="135"/>
                  </a:lnTo>
                  <a:lnTo>
                    <a:pt x="191" y="147"/>
                  </a:lnTo>
                  <a:lnTo>
                    <a:pt x="198" y="157"/>
                  </a:lnTo>
                  <a:lnTo>
                    <a:pt x="210" y="165"/>
                  </a:lnTo>
                  <a:lnTo>
                    <a:pt x="225" y="171"/>
                  </a:lnTo>
                  <a:lnTo>
                    <a:pt x="243" y="178"/>
                  </a:lnTo>
                  <a:lnTo>
                    <a:pt x="265" y="184"/>
                  </a:lnTo>
                  <a:lnTo>
                    <a:pt x="288" y="189"/>
                  </a:lnTo>
                  <a:lnTo>
                    <a:pt x="311" y="196"/>
                  </a:lnTo>
                  <a:lnTo>
                    <a:pt x="335" y="203"/>
                  </a:lnTo>
                  <a:lnTo>
                    <a:pt x="357" y="213"/>
                  </a:lnTo>
                  <a:lnTo>
                    <a:pt x="377" y="226"/>
                  </a:lnTo>
                  <a:lnTo>
                    <a:pt x="395" y="240"/>
                  </a:lnTo>
                  <a:lnTo>
                    <a:pt x="409" y="256"/>
                  </a:lnTo>
                  <a:lnTo>
                    <a:pt x="417" y="277"/>
                  </a:lnTo>
                  <a:lnTo>
                    <a:pt x="422" y="303"/>
                  </a:lnTo>
                  <a:lnTo>
                    <a:pt x="420" y="333"/>
                  </a:lnTo>
                  <a:lnTo>
                    <a:pt x="415" y="353"/>
                  </a:lnTo>
                  <a:lnTo>
                    <a:pt x="409" y="370"/>
                  </a:lnTo>
                  <a:lnTo>
                    <a:pt x="401" y="388"/>
                  </a:lnTo>
                  <a:lnTo>
                    <a:pt x="391" y="403"/>
                  </a:lnTo>
                  <a:lnTo>
                    <a:pt x="381" y="418"/>
                  </a:lnTo>
                  <a:lnTo>
                    <a:pt x="369" y="431"/>
                  </a:lnTo>
                  <a:lnTo>
                    <a:pt x="355" y="443"/>
                  </a:lnTo>
                  <a:lnTo>
                    <a:pt x="339" y="454"/>
                  </a:lnTo>
                  <a:lnTo>
                    <a:pt x="322" y="463"/>
                  </a:lnTo>
                  <a:lnTo>
                    <a:pt x="305" y="472"/>
                  </a:lnTo>
                  <a:lnTo>
                    <a:pt x="285" y="479"/>
                  </a:lnTo>
                  <a:lnTo>
                    <a:pt x="266" y="484"/>
                  </a:lnTo>
                  <a:lnTo>
                    <a:pt x="245" y="489"/>
                  </a:lnTo>
                  <a:lnTo>
                    <a:pt x="224" y="492"/>
                  </a:lnTo>
                  <a:lnTo>
                    <a:pt x="201" y="493"/>
                  </a:lnTo>
                  <a:lnTo>
                    <a:pt x="177" y="494"/>
                  </a:lnTo>
                  <a:lnTo>
                    <a:pt x="156" y="493"/>
                  </a:lnTo>
                  <a:lnTo>
                    <a:pt x="134" y="491"/>
                  </a:lnTo>
                  <a:lnTo>
                    <a:pt x="115" y="486"/>
                  </a:lnTo>
                  <a:lnTo>
                    <a:pt x="97" y="482"/>
                  </a:lnTo>
                  <a:lnTo>
                    <a:pt x="80" y="475"/>
                  </a:lnTo>
                  <a:lnTo>
                    <a:pt x="65" y="466"/>
                  </a:lnTo>
                  <a:lnTo>
                    <a:pt x="52" y="458"/>
                  </a:lnTo>
                  <a:lnTo>
                    <a:pt x="39" y="448"/>
                  </a:lnTo>
                  <a:lnTo>
                    <a:pt x="29" y="437"/>
                  </a:lnTo>
                  <a:lnTo>
                    <a:pt x="19" y="424"/>
                  </a:lnTo>
                  <a:lnTo>
                    <a:pt x="12" y="411"/>
                  </a:lnTo>
                  <a:lnTo>
                    <a:pt x="6" y="398"/>
                  </a:lnTo>
                  <a:lnTo>
                    <a:pt x="2" y="384"/>
                  </a:lnTo>
                  <a:lnTo>
                    <a:pt x="0" y="368"/>
                  </a:lnTo>
                  <a:lnTo>
                    <a:pt x="0" y="353"/>
                  </a:lnTo>
                  <a:lnTo>
                    <a:pt x="1" y="337"/>
                  </a:lnTo>
                  <a:lnTo>
                    <a:pt x="145" y="337"/>
                  </a:lnTo>
                  <a:lnTo>
                    <a:pt x="145" y="343"/>
                  </a:lnTo>
                  <a:lnTo>
                    <a:pt x="146" y="348"/>
                  </a:lnTo>
                  <a:lnTo>
                    <a:pt x="148" y="354"/>
                  </a:lnTo>
                  <a:lnTo>
                    <a:pt x="150" y="358"/>
                  </a:lnTo>
                  <a:lnTo>
                    <a:pt x="152" y="363"/>
                  </a:lnTo>
                  <a:lnTo>
                    <a:pt x="156" y="367"/>
                  </a:lnTo>
                  <a:lnTo>
                    <a:pt x="159" y="370"/>
                  </a:lnTo>
                  <a:lnTo>
                    <a:pt x="163" y="374"/>
                  </a:lnTo>
                  <a:lnTo>
                    <a:pt x="168" y="377"/>
                  </a:lnTo>
                  <a:lnTo>
                    <a:pt x="172" y="379"/>
                  </a:lnTo>
                  <a:lnTo>
                    <a:pt x="177" y="381"/>
                  </a:lnTo>
                  <a:lnTo>
                    <a:pt x="183" y="382"/>
                  </a:lnTo>
                  <a:lnTo>
                    <a:pt x="187" y="385"/>
                  </a:lnTo>
                  <a:lnTo>
                    <a:pt x="193" y="385"/>
                  </a:lnTo>
                  <a:lnTo>
                    <a:pt x="199" y="386"/>
                  </a:lnTo>
                  <a:lnTo>
                    <a:pt x="204" y="386"/>
                  </a:lnTo>
                  <a:lnTo>
                    <a:pt x="218" y="385"/>
                  </a:lnTo>
                  <a:lnTo>
                    <a:pt x="230" y="384"/>
                  </a:lnTo>
                  <a:lnTo>
                    <a:pt x="242" y="380"/>
                  </a:lnTo>
                  <a:lnTo>
                    <a:pt x="252" y="377"/>
                  </a:lnTo>
                  <a:lnTo>
                    <a:pt x="259" y="372"/>
                  </a:lnTo>
                  <a:lnTo>
                    <a:pt x="266" y="366"/>
                  </a:lnTo>
                  <a:lnTo>
                    <a:pt x="270" y="359"/>
                  </a:lnTo>
                  <a:lnTo>
                    <a:pt x="272" y="351"/>
                  </a:lnTo>
                  <a:lnTo>
                    <a:pt x="271" y="339"/>
                  </a:lnTo>
                  <a:lnTo>
                    <a:pt x="265" y="329"/>
                  </a:lnTo>
                  <a:lnTo>
                    <a:pt x="253" y="322"/>
                  </a:lnTo>
                  <a:lnTo>
                    <a:pt x="237" y="315"/>
                  </a:lnTo>
                  <a:lnTo>
                    <a:pt x="218" y="309"/>
                  </a:lnTo>
                  <a:lnTo>
                    <a:pt x="197" y="304"/>
                  </a:lnTo>
                  <a:lnTo>
                    <a:pt x="174" y="298"/>
                  </a:lnTo>
                  <a:lnTo>
                    <a:pt x="150" y="292"/>
                  </a:lnTo>
                  <a:lnTo>
                    <a:pt x="127" y="283"/>
                  </a:lnTo>
                  <a:lnTo>
                    <a:pt x="105" y="274"/>
                  </a:lnTo>
                  <a:lnTo>
                    <a:pt x="85" y="262"/>
                  </a:lnTo>
                  <a:lnTo>
                    <a:pt x="67" y="247"/>
                  </a:lnTo>
                  <a:lnTo>
                    <a:pt x="54" y="229"/>
                  </a:lnTo>
                  <a:lnTo>
                    <a:pt x="44" y="207"/>
                  </a:lnTo>
                  <a:lnTo>
                    <a:pt x="41" y="180"/>
                  </a:lnTo>
                  <a:lnTo>
                    <a:pt x="43" y="149"/>
                  </a:lnTo>
                  <a:lnTo>
                    <a:pt x="47" y="132"/>
                  </a:lnTo>
                  <a:lnTo>
                    <a:pt x="53" y="114"/>
                  </a:lnTo>
                  <a:lnTo>
                    <a:pt x="60" y="98"/>
                  </a:lnTo>
                  <a:lnTo>
                    <a:pt x="69" y="84"/>
                  </a:lnTo>
                  <a:lnTo>
                    <a:pt x="80" y="71"/>
                  </a:lnTo>
                  <a:lnTo>
                    <a:pt x="92" y="59"/>
                  </a:lnTo>
                  <a:lnTo>
                    <a:pt x="105" y="48"/>
                  </a:lnTo>
                  <a:lnTo>
                    <a:pt x="119" y="38"/>
                  </a:lnTo>
                  <a:lnTo>
                    <a:pt x="135" y="29"/>
                  </a:lnTo>
                  <a:lnTo>
                    <a:pt x="151" y="21"/>
                  </a:lnTo>
                  <a:lnTo>
                    <a:pt x="169" y="14"/>
                  </a:lnTo>
                  <a:lnTo>
                    <a:pt x="187" y="9"/>
                  </a:lnTo>
                  <a:lnTo>
                    <a:pt x="206" y="6"/>
                  </a:lnTo>
                  <a:lnTo>
                    <a:pt x="226" y="2"/>
                  </a:lnTo>
                  <a:lnTo>
                    <a:pt x="246" y="1"/>
                  </a:lnTo>
                  <a:lnTo>
                    <a:pt x="268" y="0"/>
                  </a:lnTo>
                  <a:lnTo>
                    <a:pt x="291" y="1"/>
                  </a:lnTo>
                  <a:lnTo>
                    <a:pt x="312" y="3"/>
                  </a:lnTo>
                  <a:lnTo>
                    <a:pt x="332" y="7"/>
                  </a:lnTo>
                  <a:lnTo>
                    <a:pt x="349" y="12"/>
                  </a:lnTo>
                  <a:lnTo>
                    <a:pt x="365" y="18"/>
                  </a:lnTo>
                  <a:lnTo>
                    <a:pt x="380" y="25"/>
                  </a:lnTo>
                  <a:lnTo>
                    <a:pt x="391" y="34"/>
                  </a:lnTo>
                  <a:lnTo>
                    <a:pt x="402" y="43"/>
                  </a:lnTo>
                  <a:lnTo>
                    <a:pt x="412" y="54"/>
                  </a:lnTo>
                  <a:lnTo>
                    <a:pt x="420" y="65"/>
                  </a:lnTo>
                  <a:lnTo>
                    <a:pt x="426" y="77"/>
                  </a:lnTo>
                  <a:lnTo>
                    <a:pt x="431" y="91"/>
                  </a:lnTo>
                  <a:lnTo>
                    <a:pt x="436" y="104"/>
                  </a:lnTo>
                  <a:lnTo>
                    <a:pt x="438" y="118"/>
                  </a:lnTo>
                  <a:lnTo>
                    <a:pt x="439" y="133"/>
                  </a:lnTo>
                  <a:lnTo>
                    <a:pt x="439" y="148"/>
                  </a:lnTo>
                  <a:lnTo>
                    <a:pt x="296" y="148"/>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25" name="Picture 32" descr="C:\Documents and Settings\revelpa.PERSONNEL-ENAC\Bureau\GEA Tianjin printemps 08\Logos\Eurocopter.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3663" y="6496050"/>
            <a:ext cx="13890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33"/>
          <p:cNvSpPr>
            <a:spLocks noChangeArrowheads="1"/>
          </p:cNvSpPr>
          <p:nvPr/>
        </p:nvSpPr>
        <p:spPr bwMode="auto">
          <a:xfrm>
            <a:off x="911225" y="469900"/>
            <a:ext cx="76962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defRPr/>
            </a:pPr>
            <a:r>
              <a:rPr lang="fr-FR" sz="1600" b="1">
                <a:solidFill>
                  <a:schemeClr val="accent2"/>
                </a:solidFill>
              </a:rPr>
              <a:t>	</a:t>
            </a:r>
            <a:r>
              <a:rPr lang="fr-FR" sz="1600" b="1"/>
              <a:t>GEA Tianjin  /  中国民航大学中欧航空工程师学院</a:t>
            </a:r>
          </a:p>
        </p:txBody>
      </p:sp>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
        <p:nvSpPr>
          <p:cNvPr id="27" name="Rectangle 5"/>
          <p:cNvSpPr>
            <a:spLocks noGrp="1" noChangeArrowheads="1"/>
          </p:cNvSpPr>
          <p:nvPr>
            <p:ph type="ftr" sz="quarter" idx="10"/>
          </p:nvPr>
        </p:nvSpPr>
        <p:spPr>
          <a:xfrm>
            <a:off x="152400" y="6400800"/>
            <a:ext cx="8763000" cy="457200"/>
          </a:xfrm>
          <a:prstGeom prst="rect">
            <a:avLst/>
          </a:prstGeom>
        </p:spPr>
        <p:txBody>
          <a:bodyPr/>
          <a:lstStyle>
            <a:lvl1pPr eaLnBrk="1" hangingPunct="1">
              <a:defRPr/>
            </a:lvl1pPr>
          </a:lstStyle>
          <a:p>
            <a:pPr>
              <a:defRPr/>
            </a:pPr>
            <a:endParaRPr lang="fr-FR"/>
          </a:p>
        </p:txBody>
      </p:sp>
      <p:sp>
        <p:nvSpPr>
          <p:cNvPr id="28" name="Rectangle 6"/>
          <p:cNvSpPr>
            <a:spLocks noGrp="1" noChangeArrowheads="1"/>
          </p:cNvSpPr>
          <p:nvPr>
            <p:ph type="sldNum" sz="quarter" idx="11"/>
          </p:nvPr>
        </p:nvSpPr>
        <p:spPr/>
        <p:txBody>
          <a:bodyPr/>
          <a:lstStyle>
            <a:lvl1pPr>
              <a:defRPr smtClean="0"/>
            </a:lvl1pPr>
          </a:lstStyle>
          <a:p>
            <a:pPr>
              <a:defRPr/>
            </a:pPr>
            <a:fld id="{F796AD18-B8E0-4460-A91C-43859FE0B4DD}" type="slidenum">
              <a:rPr lang="fr-FR"/>
              <a:pPr>
                <a:defRPr/>
              </a:pPr>
              <a:t>‹N°›</a:t>
            </a:fld>
            <a:endParaRPr lang="fr-FR"/>
          </a:p>
        </p:txBody>
      </p:sp>
    </p:spTree>
    <p:extLst>
      <p:ext uri="{BB962C8B-B14F-4D97-AF65-F5344CB8AC3E}">
        <p14:creationId xmlns:p14="http://schemas.microsoft.com/office/powerpoint/2010/main" val="91206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685800" y="2209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2209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F3E8BD77-65E5-4DF9-BB05-97A25065CBB4}" type="slidenum">
              <a:rPr lang="fr-FR"/>
              <a:pPr>
                <a:defRPr/>
              </a:pPr>
              <a:t>‹N°›</a:t>
            </a:fld>
            <a:endParaRPr lang="fr-FR"/>
          </a:p>
        </p:txBody>
      </p:sp>
    </p:spTree>
    <p:extLst>
      <p:ext uri="{BB962C8B-B14F-4D97-AF65-F5344CB8AC3E}">
        <p14:creationId xmlns:p14="http://schemas.microsoft.com/office/powerpoint/2010/main" val="4245608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1_Titre et contenu">
    <p:spTree>
      <p:nvGrpSpPr>
        <p:cNvPr id="1" name=""/>
        <p:cNvGrpSpPr/>
        <p:nvPr/>
      </p:nvGrpSpPr>
      <p:grpSpPr>
        <a:xfrm>
          <a:off x="0" y="0"/>
          <a:ext cx="0" cy="0"/>
          <a:chOff x="0" y="0"/>
          <a:chExt cx="0" cy="0"/>
        </a:xfrm>
      </p:grpSpPr>
      <p:sp>
        <p:nvSpPr>
          <p:cNvPr id="4" name="Rectangle 7"/>
          <p:cNvSpPr>
            <a:spLocks noChangeArrowheads="1"/>
          </p:cNvSpPr>
          <p:nvPr/>
        </p:nvSpPr>
        <p:spPr bwMode="auto">
          <a:xfrm>
            <a:off x="1338263" y="0"/>
            <a:ext cx="7805737" cy="215900"/>
          </a:xfrm>
          <a:prstGeom prst="rect">
            <a:avLst/>
          </a:prstGeom>
          <a:solidFill>
            <a:schemeClr val="accent4"/>
          </a:solidFill>
          <a:ln>
            <a:noFill/>
          </a:ln>
          <a:extLst/>
        </p:spPr>
        <p:txBody>
          <a:bodyPr/>
          <a:lstStyle/>
          <a:p>
            <a:pPr eaLnBrk="1" hangingPunct="1">
              <a:defRPr/>
            </a:pPr>
            <a:endParaRPr lang="en-US"/>
          </a:p>
        </p:txBody>
      </p:sp>
      <p:sp>
        <p:nvSpPr>
          <p:cNvPr id="5" name="Rectangle 9"/>
          <p:cNvSpPr>
            <a:spLocks noChangeArrowheads="1"/>
          </p:cNvSpPr>
          <p:nvPr/>
        </p:nvSpPr>
        <p:spPr bwMode="auto">
          <a:xfrm>
            <a:off x="0" y="0"/>
            <a:ext cx="1179513" cy="215900"/>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defRPr/>
            </a:pPr>
            <a:endParaRPr lang="en-US"/>
          </a:p>
        </p:txBody>
      </p:sp>
      <p:sp>
        <p:nvSpPr>
          <p:cNvPr id="6" name="Rectangle 2"/>
          <p:cNvSpPr>
            <a:spLocks noChangeArrowheads="1"/>
          </p:cNvSpPr>
          <p:nvPr/>
        </p:nvSpPr>
        <p:spPr bwMode="auto">
          <a:xfrm>
            <a:off x="5076825" y="6351588"/>
            <a:ext cx="4067175" cy="461962"/>
          </a:xfrm>
          <a:prstGeom prst="rect">
            <a:avLst/>
          </a:prstGeom>
          <a:solidFill>
            <a:schemeClr val="accent4"/>
          </a:solidFill>
          <a:ln>
            <a:noFill/>
          </a:ln>
          <a:extLst/>
        </p:spPr>
        <p:txBody>
          <a:bodyPr/>
          <a:lstStyle/>
          <a:p>
            <a:pPr eaLnBrk="1" hangingPunct="1">
              <a:defRPr/>
            </a:pPr>
            <a:endParaRPr lang="en-US"/>
          </a:p>
        </p:txBody>
      </p:sp>
      <p:sp>
        <p:nvSpPr>
          <p:cNvPr id="7" name="Text Box 18"/>
          <p:cNvSpPr txBox="1">
            <a:spLocks noChangeArrowheads="1"/>
          </p:cNvSpPr>
          <p:nvPr/>
        </p:nvSpPr>
        <p:spPr bwMode="auto">
          <a:xfrm>
            <a:off x="5076825" y="6381750"/>
            <a:ext cx="410368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9pPr>
          </a:lstStyle>
          <a:p>
            <a:pPr algn="ctr" eaLnBrk="1" hangingPunct="1">
              <a:defRPr/>
            </a:pPr>
            <a:r>
              <a:rPr lang="fr-FR" sz="1400">
                <a:solidFill>
                  <a:schemeClr val="bg1"/>
                </a:solidFill>
                <a:latin typeface="Tahoma" panose="020B0604030504040204" pitchFamily="34" charset="0"/>
              </a:rPr>
              <a:t>Verification&amp;Validation</a:t>
            </a:r>
            <a:endParaRPr lang="en-GB" sz="1200">
              <a:solidFill>
                <a:schemeClr val="bg1"/>
              </a:solidFill>
              <a:latin typeface="Tahoma" panose="020B0604030504040204" pitchFamily="34" charset="0"/>
            </a:endParaRPr>
          </a:p>
          <a:p>
            <a:pPr algn="ctr" eaLnBrk="1" hangingPunct="1">
              <a:defRPr/>
            </a:pPr>
            <a:r>
              <a:rPr lang="en-GB" sz="1200">
                <a:solidFill>
                  <a:schemeClr val="bg1"/>
                </a:solidFill>
                <a:latin typeface="Tahoma" panose="020B0604030504040204" pitchFamily="34" charset="0"/>
              </a:rPr>
              <a:t>CS 41– p </a:t>
            </a:r>
            <a:fld id="{C2FE1F27-73B3-407B-ACCE-ACC22635510B}" type="slidenum">
              <a:rPr lang="en-GB" sz="1200" smtClean="0">
                <a:solidFill>
                  <a:schemeClr val="bg1"/>
                </a:solidFill>
                <a:latin typeface="Tahoma" panose="020B0604030504040204" pitchFamily="34" charset="0"/>
              </a:rPr>
              <a:pPr algn="ctr" eaLnBrk="1" hangingPunct="1">
                <a:defRPr/>
              </a:pPr>
              <a:t>‹N°›</a:t>
            </a:fld>
            <a:endParaRPr lang="en-GB" sz="1200">
              <a:solidFill>
                <a:schemeClr val="bg1"/>
              </a:solidFill>
              <a:latin typeface="Tahoma" panose="020B0604030504040204" pitchFamily="34" charset="0"/>
            </a:endParaRPr>
          </a:p>
        </p:txBody>
      </p:sp>
      <p:pic>
        <p:nvPicPr>
          <p:cNvPr id="8" name="Picture 8" descr="C:\D\GEA\LOGO_GEA_blan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6465888"/>
            <a:ext cx="611187"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C:\Documents and Settings\revelpa\Bureau\logoCAU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013" y="6361113"/>
            <a:ext cx="13303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p:nvPicPr>
        <p:blipFill>
          <a:blip r:embed="rId5" cstate="print">
            <a:lum contrast="20000"/>
            <a:extLst>
              <a:ext uri="{28A0092B-C50C-407E-A947-70E740481C1C}">
                <a14:useLocalDpi xmlns:a14="http://schemas.microsoft.com/office/drawing/2010/main" val="0"/>
              </a:ext>
            </a:extLst>
          </a:blip>
          <a:srcRect/>
          <a:stretch>
            <a:fillRect/>
          </a:stretch>
        </p:blipFill>
        <p:spPr bwMode="auto">
          <a:xfrm>
            <a:off x="1524000" y="6465888"/>
            <a:ext cx="368300" cy="252412"/>
          </a:xfrm>
          <a:prstGeom prst="rect">
            <a:avLst/>
          </a:prstGeom>
          <a:noFill/>
          <a:ln>
            <a:noFill/>
          </a:ln>
          <a:extLst>
            <a:ext uri="{909E8E84-426E-40DD-AFC4-6F175D3DCCD1}">
              <a14:hiddenFill xmlns:a14="http://schemas.microsoft.com/office/drawing/2010/main">
                <a:blipFill dpi="0" rotWithShape="0">
                  <a:blip>
                    <a:lum contrast="2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noChangeArrowheads="1"/>
          </p:cNvPicPr>
          <p:nvPr/>
        </p:nvPicPr>
        <p:blipFill>
          <a:blip r:embed="rId6" cstate="print">
            <a:lum bright="-4000" contrast="60000"/>
            <a:extLst>
              <a:ext uri="{28A0092B-C50C-407E-A947-70E740481C1C}">
                <a14:useLocalDpi xmlns:a14="http://schemas.microsoft.com/office/drawing/2010/main" val="0"/>
              </a:ext>
            </a:extLst>
          </a:blip>
          <a:srcRect/>
          <a:stretch>
            <a:fillRect/>
          </a:stretch>
        </p:blipFill>
        <p:spPr bwMode="auto">
          <a:xfrm>
            <a:off x="2268538" y="6440488"/>
            <a:ext cx="314325" cy="280987"/>
          </a:xfrm>
          <a:prstGeom prst="rect">
            <a:avLst/>
          </a:prstGeom>
          <a:noFill/>
          <a:ln>
            <a:noFill/>
          </a:ln>
          <a:extLst>
            <a:ext uri="{909E8E84-426E-40DD-AFC4-6F175D3DCCD1}">
              <a14:hiddenFill xmlns:a14="http://schemas.microsoft.com/office/drawing/2010/main">
                <a:blipFill dpi="0" rotWithShape="0">
                  <a:blip>
                    <a:lum bright="-4000" contrast="6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4"/>
          <p:cNvGraphicFramePr>
            <a:graphicFrameLocks noChangeAspect="1"/>
          </p:cNvGraphicFramePr>
          <p:nvPr/>
        </p:nvGraphicFramePr>
        <p:xfrm>
          <a:off x="2843213" y="6375400"/>
          <a:ext cx="471487" cy="361950"/>
        </p:xfrm>
        <a:graphic>
          <a:graphicData uri="http://schemas.openxmlformats.org/presentationml/2006/ole">
            <mc:AlternateContent xmlns:mc="http://schemas.openxmlformats.org/markup-compatibility/2006">
              <mc:Choice xmlns:v="urn:schemas-microsoft-com:vml" Requires="v">
                <p:oleObj spid="_x0000_s3088" name="Photo Editor Photo" r:id="rId7" imgW="19476190" imgH="15028571" progId="MSPhotoEd.3">
                  <p:embed/>
                </p:oleObj>
              </mc:Choice>
              <mc:Fallback>
                <p:oleObj name="Photo Editor Photo" r:id="rId7" imgW="19476190" imgH="15028571"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6375400"/>
                        <a:ext cx="47148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a:xfrm>
            <a:off x="457200" y="274638"/>
            <a:ext cx="8229600" cy="706090"/>
          </a:xfrm>
        </p:spPr>
        <p:txBody>
          <a:bodyPr>
            <a:normAutofit/>
          </a:bodyPr>
          <a:lstStyle>
            <a:lvl1pPr algn="ctr" rtl="0" eaLnBrk="0" fontAlgn="base" hangingPunct="0">
              <a:spcBef>
                <a:spcPct val="0"/>
              </a:spcBef>
              <a:spcAft>
                <a:spcPct val="0"/>
              </a:spcAft>
              <a:defRPr lang="en-US" sz="2400" b="1" dirty="0">
                <a:solidFill>
                  <a:schemeClr val="accent2"/>
                </a:solidFill>
                <a:latin typeface="+mj-lt"/>
                <a:ea typeface="+mj-ea"/>
                <a:cs typeface="+mj-cs"/>
              </a:defRPr>
            </a:lvl1pPr>
          </a:lstStyle>
          <a:p>
            <a:r>
              <a:rPr lang="fr-FR"/>
              <a:t>Modifiez le style du titre</a:t>
            </a:r>
            <a:endParaRPr lang="en-US" dirty="0"/>
          </a:p>
        </p:txBody>
      </p:sp>
      <p:sp>
        <p:nvSpPr>
          <p:cNvPr id="3" name="Espace réservé du contenu 2"/>
          <p:cNvSpPr>
            <a:spLocks noGrp="1"/>
          </p:cNvSpPr>
          <p:nvPr>
            <p:ph idx="1"/>
          </p:nvPr>
        </p:nvSpPr>
        <p:spPr>
          <a:xfrm>
            <a:off x="685800" y="1196752"/>
            <a:ext cx="7772400" cy="5127848"/>
          </a:xfrm>
        </p:spPr>
        <p:txBody>
          <a:bodyPr/>
          <a:lstStyle>
            <a:lvl1pPr marL="342900" indent="-342900">
              <a:buFont typeface="Wingdings" pitchFamily="2" charset="2"/>
              <a:buChar char="Ø"/>
              <a:defRPr sz="2000">
                <a:solidFill>
                  <a:srgbClr val="1C5E9E"/>
                </a:solidFill>
              </a:defRPr>
            </a:lvl1pPr>
            <a:lvl2pPr marL="742950" indent="-285750">
              <a:buFont typeface="Wingdings" pitchFamily="2" charset="2"/>
              <a:buChar char="q"/>
              <a:defRPr sz="1800">
                <a:solidFill>
                  <a:srgbClr val="1C5E9E"/>
                </a:solidFill>
              </a:defRPr>
            </a:lvl2pPr>
            <a:lvl3pPr>
              <a:defRPr sz="1600">
                <a:solidFill>
                  <a:srgbClr val="1C5E9E"/>
                </a:solidFill>
              </a:defRPr>
            </a:lvl3pPr>
            <a:lvl4pPr>
              <a:defRPr sz="1600">
                <a:solidFill>
                  <a:srgbClr val="1C5E9E"/>
                </a:solidFill>
              </a:defRPr>
            </a:lvl4pPr>
            <a:lvl5pPr>
              <a:defRPr sz="1600">
                <a:solidFill>
                  <a:srgbClr val="1C5E9E"/>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Rectangle 6"/>
          <p:cNvSpPr>
            <a:spLocks noGrp="1" noChangeArrowheads="1"/>
          </p:cNvSpPr>
          <p:nvPr>
            <p:ph type="sldNum" sz="quarter" idx="10"/>
          </p:nvPr>
        </p:nvSpPr>
        <p:spPr>
          <a:xfrm>
            <a:off x="6553200" y="6356350"/>
            <a:ext cx="2133600" cy="365125"/>
          </a:xfrm>
        </p:spPr>
        <p:txBody>
          <a:bodyPr/>
          <a:lstStyle>
            <a:lvl1pPr>
              <a:defRPr smtClean="0"/>
            </a:lvl1pPr>
          </a:lstStyle>
          <a:p>
            <a:pPr>
              <a:defRPr/>
            </a:pPr>
            <a:fld id="{73B076A5-EB6E-4050-A11B-6706E8C79B8C}" type="slidenum">
              <a:rPr lang="fr-FR"/>
              <a:pPr>
                <a:defRPr/>
              </a:pPr>
              <a:t>‹N°›</a:t>
            </a:fld>
            <a:endParaRPr lang="fr-FR"/>
          </a:p>
        </p:txBody>
      </p:sp>
    </p:spTree>
    <p:extLst>
      <p:ext uri="{BB962C8B-B14F-4D97-AF65-F5344CB8AC3E}">
        <p14:creationId xmlns:p14="http://schemas.microsoft.com/office/powerpoint/2010/main" val="1747297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cSld name="Vide">
    <p:spTree>
      <p:nvGrpSpPr>
        <p:cNvPr id="1" name=""/>
        <p:cNvGrpSpPr/>
        <p:nvPr/>
      </p:nvGrpSpPr>
      <p:grpSpPr>
        <a:xfrm>
          <a:off x="0" y="0"/>
          <a:ext cx="0" cy="0"/>
          <a:chOff x="0" y="0"/>
          <a:chExt cx="0" cy="0"/>
        </a:xfrm>
      </p:grpSpPr>
      <p:pic>
        <p:nvPicPr>
          <p:cNvPr id="2" name="Picture 8" descr="C:\D\GEA\LOGO_GEA_blan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8" y="0"/>
            <a:ext cx="1077912"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9" descr="C:\Documents and Settings\revelpa\Bureau\logoCAU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850" y="-9525"/>
            <a:ext cx="1690688"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
          <p:cNvPicPr>
            <a:picLocks noChangeAspect="1" noChangeArrowheads="1"/>
          </p:cNvPicPr>
          <p:nvPr/>
        </p:nvPicPr>
        <p:blipFill>
          <a:blip r:embed="rId5">
            <a:lum contrast="20000"/>
            <a:extLst>
              <a:ext uri="{28A0092B-C50C-407E-A947-70E740481C1C}">
                <a14:useLocalDpi xmlns:a14="http://schemas.microsoft.com/office/drawing/2010/main" val="0"/>
              </a:ext>
            </a:extLst>
          </a:blip>
          <a:srcRect/>
          <a:stretch>
            <a:fillRect/>
          </a:stretch>
        </p:blipFill>
        <p:spPr bwMode="auto">
          <a:xfrm>
            <a:off x="1893888" y="66675"/>
            <a:ext cx="638175" cy="434975"/>
          </a:xfrm>
          <a:prstGeom prst="rect">
            <a:avLst/>
          </a:prstGeom>
          <a:noFill/>
          <a:ln>
            <a:noFill/>
          </a:ln>
          <a:extLst>
            <a:ext uri="{909E8E84-426E-40DD-AFC4-6F175D3DCCD1}">
              <a14:hiddenFill xmlns:a14="http://schemas.microsoft.com/office/drawing/2010/main">
                <a:blipFill dpi="0" rotWithShape="0">
                  <a:blip>
                    <a:lum contrast="2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p:cNvPicPr>
            <a:picLocks noChangeAspect="1" noChangeArrowheads="1"/>
          </p:cNvPicPr>
          <p:nvPr/>
        </p:nvPicPr>
        <p:blipFill>
          <a:blip r:embed="rId6">
            <a:lum bright="-4000" contrast="60000"/>
            <a:extLst>
              <a:ext uri="{28A0092B-C50C-407E-A947-70E740481C1C}">
                <a14:useLocalDpi xmlns:a14="http://schemas.microsoft.com/office/drawing/2010/main" val="0"/>
              </a:ext>
            </a:extLst>
          </a:blip>
          <a:srcRect/>
          <a:stretch>
            <a:fillRect/>
          </a:stretch>
        </p:blipFill>
        <p:spPr bwMode="auto">
          <a:xfrm>
            <a:off x="3962400" y="76200"/>
            <a:ext cx="479425" cy="425450"/>
          </a:xfrm>
          <a:prstGeom prst="rect">
            <a:avLst/>
          </a:prstGeom>
          <a:noFill/>
          <a:ln>
            <a:noFill/>
          </a:ln>
          <a:extLst>
            <a:ext uri="{909E8E84-426E-40DD-AFC4-6F175D3DCCD1}">
              <a14:hiddenFill xmlns:a14="http://schemas.microsoft.com/office/drawing/2010/main">
                <a:blipFill dpi="0" rotWithShape="0">
                  <a:blip>
                    <a:lum bright="-4000" contrast="6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14"/>
          <p:cNvGraphicFramePr>
            <a:graphicFrameLocks noChangeAspect="1"/>
          </p:cNvGraphicFramePr>
          <p:nvPr/>
        </p:nvGraphicFramePr>
        <p:xfrm>
          <a:off x="5257800" y="76200"/>
          <a:ext cx="565150" cy="436563"/>
        </p:xfrm>
        <a:graphic>
          <a:graphicData uri="http://schemas.openxmlformats.org/presentationml/2006/ole">
            <mc:AlternateContent xmlns:mc="http://schemas.openxmlformats.org/markup-compatibility/2006">
              <mc:Choice xmlns:v="urn:schemas-microsoft-com:vml" Requires="v">
                <p:oleObj spid="_x0000_s4112" name="Photo Editor Photo" r:id="rId7" imgW="19476190" imgH="15028571" progId="MSPhotoEd.3">
                  <p:embed/>
                </p:oleObj>
              </mc:Choice>
              <mc:Fallback>
                <p:oleObj name="Photo Editor Photo" r:id="rId7" imgW="19476190" imgH="15028571"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76200"/>
                        <a:ext cx="5651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16" descr="C:\Documents and Settings\revelpa.PERSONNEL-ENAC\Bureau\GEA Tianjin printemps 08\Logos\EADS_A_4c.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6381750"/>
            <a:ext cx="5588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descr="C:\Documents and Settings\revelpa.PERSONNEL-ENAC\Bureau\GEA Tianjin printemps 08\Logos\Safran.jp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7400" y="6524625"/>
            <a:ext cx="123983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descr="C:\Documents and Settings\revelpa.PERSONNEL-ENAC\Bureau\GEA Tianjin printemps 08\Logos\THALES 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850" y="6554788"/>
            <a:ext cx="122396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9"/>
          <p:cNvGrpSpPr>
            <a:grpSpLocks/>
          </p:cNvGrpSpPr>
          <p:nvPr/>
        </p:nvGrpSpPr>
        <p:grpSpPr bwMode="auto">
          <a:xfrm>
            <a:off x="1963738" y="6629400"/>
            <a:ext cx="1479550" cy="114300"/>
            <a:chOff x="4813" y="4167"/>
            <a:chExt cx="660" cy="103"/>
          </a:xfrm>
        </p:grpSpPr>
        <p:sp>
          <p:nvSpPr>
            <p:cNvPr id="11" name="Freeform 20"/>
            <p:cNvSpPr>
              <a:spLocks/>
            </p:cNvSpPr>
            <p:nvPr/>
          </p:nvSpPr>
          <p:spPr bwMode="auto">
            <a:xfrm>
              <a:off x="4813" y="4219"/>
              <a:ext cx="83" cy="42"/>
            </a:xfrm>
            <a:custGeom>
              <a:avLst/>
              <a:gdLst>
                <a:gd name="T0" fmla="*/ 0 w 416"/>
                <a:gd name="T1" fmla="*/ 0 h 210"/>
                <a:gd name="T2" fmla="*/ 0 w 416"/>
                <a:gd name="T3" fmla="*/ 0 h 210"/>
                <a:gd name="T4" fmla="*/ 0 w 416"/>
                <a:gd name="T5" fmla="*/ 0 h 210"/>
                <a:gd name="T6" fmla="*/ 0 w 416"/>
                <a:gd name="T7" fmla="*/ 0 h 210"/>
                <a:gd name="T8" fmla="*/ 0 w 416"/>
                <a:gd name="T9" fmla="*/ 0 h 210"/>
                <a:gd name="T10" fmla="*/ 0 w 416"/>
                <a:gd name="T11" fmla="*/ 0 h 210"/>
                <a:gd name="T12" fmla="*/ 0 w 416"/>
                <a:gd name="T13" fmla="*/ 0 h 210"/>
                <a:gd name="T14" fmla="*/ 0 w 416"/>
                <a:gd name="T15" fmla="*/ 0 h 210"/>
                <a:gd name="T16" fmla="*/ 0 w 416"/>
                <a:gd name="T17" fmla="*/ 0 h 210"/>
                <a:gd name="T18" fmla="*/ 0 w 416"/>
                <a:gd name="T19" fmla="*/ 0 h 210"/>
                <a:gd name="T20" fmla="*/ 0 w 416"/>
                <a:gd name="T21" fmla="*/ 0 h 210"/>
                <a:gd name="T22" fmla="*/ 0 w 416"/>
                <a:gd name="T23" fmla="*/ 0 h 210"/>
                <a:gd name="T24" fmla="*/ 0 w 416"/>
                <a:gd name="T25" fmla="*/ 0 h 210"/>
                <a:gd name="T26" fmla="*/ 0 w 416"/>
                <a:gd name="T27" fmla="*/ 0 h 210"/>
                <a:gd name="T28" fmla="*/ 0 w 416"/>
                <a:gd name="T29" fmla="*/ 0 h 210"/>
                <a:gd name="T30" fmla="*/ 0 w 416"/>
                <a:gd name="T31" fmla="*/ 0 h 210"/>
                <a:gd name="T32" fmla="*/ 0 w 416"/>
                <a:gd name="T33" fmla="*/ 0 h 210"/>
                <a:gd name="T34" fmla="*/ 0 w 416"/>
                <a:gd name="T35" fmla="*/ 0 h 210"/>
                <a:gd name="T36" fmla="*/ 0 w 416"/>
                <a:gd name="T37" fmla="*/ 0 h 210"/>
                <a:gd name="T38" fmla="*/ 0 w 416"/>
                <a:gd name="T39" fmla="*/ 0 h 210"/>
                <a:gd name="T40" fmla="*/ 0 w 416"/>
                <a:gd name="T41" fmla="*/ 0 h 210"/>
                <a:gd name="T42" fmla="*/ 0 w 416"/>
                <a:gd name="T43" fmla="*/ 0 h 210"/>
                <a:gd name="T44" fmla="*/ 0 w 416"/>
                <a:gd name="T45" fmla="*/ 0 h 210"/>
                <a:gd name="T46" fmla="*/ 0 w 416"/>
                <a:gd name="T47" fmla="*/ 0 h 210"/>
                <a:gd name="T48" fmla="*/ 0 w 416"/>
                <a:gd name="T49" fmla="*/ 0 h 210"/>
                <a:gd name="T50" fmla="*/ 0 w 416"/>
                <a:gd name="T51" fmla="*/ 0 h 210"/>
                <a:gd name="T52" fmla="*/ 0 w 416"/>
                <a:gd name="T53" fmla="*/ 0 h 210"/>
                <a:gd name="T54" fmla="*/ 0 w 416"/>
                <a:gd name="T55" fmla="*/ 0 h 210"/>
                <a:gd name="T56" fmla="*/ 0 w 416"/>
                <a:gd name="T57" fmla="*/ 0 h 210"/>
                <a:gd name="T58" fmla="*/ 0 w 416"/>
                <a:gd name="T59" fmla="*/ 0 h 210"/>
                <a:gd name="T60" fmla="*/ 0 w 416"/>
                <a:gd name="T61" fmla="*/ 0 h 210"/>
                <a:gd name="T62" fmla="*/ 0 w 416"/>
                <a:gd name="T63" fmla="*/ 0 h 210"/>
                <a:gd name="T64" fmla="*/ 0 w 416"/>
                <a:gd name="T65" fmla="*/ 0 h 2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10">
                  <a:moveTo>
                    <a:pt x="4" y="1"/>
                  </a:moveTo>
                  <a:lnTo>
                    <a:pt x="5" y="20"/>
                  </a:lnTo>
                  <a:lnTo>
                    <a:pt x="9" y="38"/>
                  </a:lnTo>
                  <a:lnTo>
                    <a:pt x="13" y="56"/>
                  </a:lnTo>
                  <a:lnTo>
                    <a:pt x="19" y="74"/>
                  </a:lnTo>
                  <a:lnTo>
                    <a:pt x="28" y="89"/>
                  </a:lnTo>
                  <a:lnTo>
                    <a:pt x="37" y="105"/>
                  </a:lnTo>
                  <a:lnTo>
                    <a:pt x="49" y="119"/>
                  </a:lnTo>
                  <a:lnTo>
                    <a:pt x="61" y="131"/>
                  </a:lnTo>
                  <a:lnTo>
                    <a:pt x="74" y="143"/>
                  </a:lnTo>
                  <a:lnTo>
                    <a:pt x="88" y="153"/>
                  </a:lnTo>
                  <a:lnTo>
                    <a:pt x="104" y="162"/>
                  </a:lnTo>
                  <a:lnTo>
                    <a:pt x="120" y="170"/>
                  </a:lnTo>
                  <a:lnTo>
                    <a:pt x="137" y="177"/>
                  </a:lnTo>
                  <a:lnTo>
                    <a:pt x="155" y="181"/>
                  </a:lnTo>
                  <a:lnTo>
                    <a:pt x="173" y="183"/>
                  </a:lnTo>
                  <a:lnTo>
                    <a:pt x="193" y="184"/>
                  </a:lnTo>
                  <a:lnTo>
                    <a:pt x="211" y="183"/>
                  </a:lnTo>
                  <a:lnTo>
                    <a:pt x="228" y="180"/>
                  </a:lnTo>
                  <a:lnTo>
                    <a:pt x="246" y="175"/>
                  </a:lnTo>
                  <a:lnTo>
                    <a:pt x="262" y="169"/>
                  </a:lnTo>
                  <a:lnTo>
                    <a:pt x="277" y="161"/>
                  </a:lnTo>
                  <a:lnTo>
                    <a:pt x="292" y="152"/>
                  </a:lnTo>
                  <a:lnTo>
                    <a:pt x="305" y="141"/>
                  </a:lnTo>
                  <a:lnTo>
                    <a:pt x="318" y="130"/>
                  </a:lnTo>
                  <a:lnTo>
                    <a:pt x="329" y="117"/>
                  </a:lnTo>
                  <a:lnTo>
                    <a:pt x="339" y="102"/>
                  </a:lnTo>
                  <a:lnTo>
                    <a:pt x="348" y="87"/>
                  </a:lnTo>
                  <a:lnTo>
                    <a:pt x="355" y="72"/>
                  </a:lnTo>
                  <a:lnTo>
                    <a:pt x="361" y="54"/>
                  </a:lnTo>
                  <a:lnTo>
                    <a:pt x="366" y="37"/>
                  </a:lnTo>
                  <a:lnTo>
                    <a:pt x="369" y="18"/>
                  </a:lnTo>
                  <a:lnTo>
                    <a:pt x="370" y="0"/>
                  </a:lnTo>
                  <a:lnTo>
                    <a:pt x="416" y="0"/>
                  </a:lnTo>
                  <a:lnTo>
                    <a:pt x="415" y="21"/>
                  </a:lnTo>
                  <a:lnTo>
                    <a:pt x="412" y="41"/>
                  </a:lnTo>
                  <a:lnTo>
                    <a:pt x="407" y="60"/>
                  </a:lnTo>
                  <a:lnTo>
                    <a:pt x="399" y="79"/>
                  </a:lnTo>
                  <a:lnTo>
                    <a:pt x="390" y="98"/>
                  </a:lnTo>
                  <a:lnTo>
                    <a:pt x="380" y="115"/>
                  </a:lnTo>
                  <a:lnTo>
                    <a:pt x="368" y="131"/>
                  </a:lnTo>
                  <a:lnTo>
                    <a:pt x="355" y="146"/>
                  </a:lnTo>
                  <a:lnTo>
                    <a:pt x="341" y="160"/>
                  </a:lnTo>
                  <a:lnTo>
                    <a:pt x="324" y="172"/>
                  </a:lnTo>
                  <a:lnTo>
                    <a:pt x="307" y="183"/>
                  </a:lnTo>
                  <a:lnTo>
                    <a:pt x="290" y="192"/>
                  </a:lnTo>
                  <a:lnTo>
                    <a:pt x="270" y="200"/>
                  </a:lnTo>
                  <a:lnTo>
                    <a:pt x="251" y="205"/>
                  </a:lnTo>
                  <a:lnTo>
                    <a:pt x="230" y="209"/>
                  </a:lnTo>
                  <a:lnTo>
                    <a:pt x="210" y="210"/>
                  </a:lnTo>
                  <a:lnTo>
                    <a:pt x="188" y="209"/>
                  </a:lnTo>
                  <a:lnTo>
                    <a:pt x="168" y="205"/>
                  </a:lnTo>
                  <a:lnTo>
                    <a:pt x="147" y="201"/>
                  </a:lnTo>
                  <a:lnTo>
                    <a:pt x="129" y="193"/>
                  </a:lnTo>
                  <a:lnTo>
                    <a:pt x="110" y="185"/>
                  </a:lnTo>
                  <a:lnTo>
                    <a:pt x="93" y="174"/>
                  </a:lnTo>
                  <a:lnTo>
                    <a:pt x="77" y="162"/>
                  </a:lnTo>
                  <a:lnTo>
                    <a:pt x="62" y="149"/>
                  </a:lnTo>
                  <a:lnTo>
                    <a:pt x="49" y="135"/>
                  </a:lnTo>
                  <a:lnTo>
                    <a:pt x="37" y="118"/>
                  </a:lnTo>
                  <a:lnTo>
                    <a:pt x="26" y="101"/>
                  </a:lnTo>
                  <a:lnTo>
                    <a:pt x="17" y="83"/>
                  </a:lnTo>
                  <a:lnTo>
                    <a:pt x="10" y="64"/>
                  </a:lnTo>
                  <a:lnTo>
                    <a:pt x="4" y="44"/>
                  </a:lnTo>
                  <a:lnTo>
                    <a:pt x="1" y="23"/>
                  </a:lnTo>
                  <a:lnTo>
                    <a:pt x="0" y="1"/>
                  </a:lnTo>
                  <a:lnTo>
                    <a:pt x="4" y="1"/>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2" name="Freeform 21"/>
            <p:cNvSpPr>
              <a:spLocks/>
            </p:cNvSpPr>
            <p:nvPr/>
          </p:nvSpPr>
          <p:spPr bwMode="auto">
            <a:xfrm>
              <a:off x="4831" y="4176"/>
              <a:ext cx="83" cy="43"/>
            </a:xfrm>
            <a:custGeom>
              <a:avLst/>
              <a:gdLst>
                <a:gd name="T0" fmla="*/ 0 w 418"/>
                <a:gd name="T1" fmla="*/ 0 h 215"/>
                <a:gd name="T2" fmla="*/ 0 w 418"/>
                <a:gd name="T3" fmla="*/ 0 h 215"/>
                <a:gd name="T4" fmla="*/ 0 w 418"/>
                <a:gd name="T5" fmla="*/ 0 h 215"/>
                <a:gd name="T6" fmla="*/ 0 w 418"/>
                <a:gd name="T7" fmla="*/ 0 h 215"/>
                <a:gd name="T8" fmla="*/ 0 w 418"/>
                <a:gd name="T9" fmla="*/ 0 h 215"/>
                <a:gd name="T10" fmla="*/ 0 w 418"/>
                <a:gd name="T11" fmla="*/ 0 h 215"/>
                <a:gd name="T12" fmla="*/ 0 w 418"/>
                <a:gd name="T13" fmla="*/ 0 h 215"/>
                <a:gd name="T14" fmla="*/ 0 w 418"/>
                <a:gd name="T15" fmla="*/ 0 h 215"/>
                <a:gd name="T16" fmla="*/ 0 w 418"/>
                <a:gd name="T17" fmla="*/ 0 h 215"/>
                <a:gd name="T18" fmla="*/ 0 w 418"/>
                <a:gd name="T19" fmla="*/ 0 h 215"/>
                <a:gd name="T20" fmla="*/ 0 w 418"/>
                <a:gd name="T21" fmla="*/ 0 h 215"/>
                <a:gd name="T22" fmla="*/ 0 w 418"/>
                <a:gd name="T23" fmla="*/ 0 h 215"/>
                <a:gd name="T24" fmla="*/ 0 w 418"/>
                <a:gd name="T25" fmla="*/ 0 h 215"/>
                <a:gd name="T26" fmla="*/ 0 w 418"/>
                <a:gd name="T27" fmla="*/ 0 h 215"/>
                <a:gd name="T28" fmla="*/ 0 w 418"/>
                <a:gd name="T29" fmla="*/ 0 h 215"/>
                <a:gd name="T30" fmla="*/ 0 w 418"/>
                <a:gd name="T31" fmla="*/ 0 h 215"/>
                <a:gd name="T32" fmla="*/ 0 w 418"/>
                <a:gd name="T33" fmla="*/ 0 h 215"/>
                <a:gd name="T34" fmla="*/ 0 w 418"/>
                <a:gd name="T35" fmla="*/ 0 h 215"/>
                <a:gd name="T36" fmla="*/ 0 w 418"/>
                <a:gd name="T37" fmla="*/ 0 h 215"/>
                <a:gd name="T38" fmla="*/ 0 w 418"/>
                <a:gd name="T39" fmla="*/ 0 h 215"/>
                <a:gd name="T40" fmla="*/ 0 w 418"/>
                <a:gd name="T41" fmla="*/ 0 h 215"/>
                <a:gd name="T42" fmla="*/ 0 w 418"/>
                <a:gd name="T43" fmla="*/ 0 h 215"/>
                <a:gd name="T44" fmla="*/ 0 w 418"/>
                <a:gd name="T45" fmla="*/ 0 h 215"/>
                <a:gd name="T46" fmla="*/ 0 w 418"/>
                <a:gd name="T47" fmla="*/ 0 h 215"/>
                <a:gd name="T48" fmla="*/ 0 w 418"/>
                <a:gd name="T49" fmla="*/ 0 h 215"/>
                <a:gd name="T50" fmla="*/ 0 w 418"/>
                <a:gd name="T51" fmla="*/ 0 h 215"/>
                <a:gd name="T52" fmla="*/ 0 w 418"/>
                <a:gd name="T53" fmla="*/ 0 h 215"/>
                <a:gd name="T54" fmla="*/ 0 w 418"/>
                <a:gd name="T55" fmla="*/ 0 h 215"/>
                <a:gd name="T56" fmla="*/ 0 w 418"/>
                <a:gd name="T57" fmla="*/ 0 h 215"/>
                <a:gd name="T58" fmla="*/ 0 w 418"/>
                <a:gd name="T59" fmla="*/ 0 h 215"/>
                <a:gd name="T60" fmla="*/ 0 w 418"/>
                <a:gd name="T61" fmla="*/ 0 h 215"/>
                <a:gd name="T62" fmla="*/ 0 w 418"/>
                <a:gd name="T63" fmla="*/ 0 h 215"/>
                <a:gd name="T64" fmla="*/ 0 w 418"/>
                <a:gd name="T65" fmla="*/ 0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8" h="215">
                  <a:moveTo>
                    <a:pt x="413" y="213"/>
                  </a:moveTo>
                  <a:lnTo>
                    <a:pt x="412" y="193"/>
                  </a:lnTo>
                  <a:lnTo>
                    <a:pt x="409" y="174"/>
                  </a:lnTo>
                  <a:lnTo>
                    <a:pt x="404" y="156"/>
                  </a:lnTo>
                  <a:lnTo>
                    <a:pt x="398" y="139"/>
                  </a:lnTo>
                  <a:lnTo>
                    <a:pt x="390" y="123"/>
                  </a:lnTo>
                  <a:lnTo>
                    <a:pt x="380" y="108"/>
                  </a:lnTo>
                  <a:lnTo>
                    <a:pt x="370" y="92"/>
                  </a:lnTo>
                  <a:lnTo>
                    <a:pt x="358" y="79"/>
                  </a:lnTo>
                  <a:lnTo>
                    <a:pt x="345" y="68"/>
                  </a:lnTo>
                  <a:lnTo>
                    <a:pt x="330" y="57"/>
                  </a:lnTo>
                  <a:lnTo>
                    <a:pt x="314" y="48"/>
                  </a:lnTo>
                  <a:lnTo>
                    <a:pt x="298" y="40"/>
                  </a:lnTo>
                  <a:lnTo>
                    <a:pt x="281" y="34"/>
                  </a:lnTo>
                  <a:lnTo>
                    <a:pt x="264" y="29"/>
                  </a:lnTo>
                  <a:lnTo>
                    <a:pt x="245" y="27"/>
                  </a:lnTo>
                  <a:lnTo>
                    <a:pt x="226" y="26"/>
                  </a:lnTo>
                  <a:lnTo>
                    <a:pt x="207" y="27"/>
                  </a:lnTo>
                  <a:lnTo>
                    <a:pt x="189" y="29"/>
                  </a:lnTo>
                  <a:lnTo>
                    <a:pt x="172" y="35"/>
                  </a:lnTo>
                  <a:lnTo>
                    <a:pt x="155" y="40"/>
                  </a:lnTo>
                  <a:lnTo>
                    <a:pt x="139" y="49"/>
                  </a:lnTo>
                  <a:lnTo>
                    <a:pt x="125" y="58"/>
                  </a:lnTo>
                  <a:lnTo>
                    <a:pt x="111" y="69"/>
                  </a:lnTo>
                  <a:lnTo>
                    <a:pt x="99" y="81"/>
                  </a:lnTo>
                  <a:lnTo>
                    <a:pt x="87" y="94"/>
                  </a:lnTo>
                  <a:lnTo>
                    <a:pt x="78" y="109"/>
                  </a:lnTo>
                  <a:lnTo>
                    <a:pt x="69" y="124"/>
                  </a:lnTo>
                  <a:lnTo>
                    <a:pt x="61" y="141"/>
                  </a:lnTo>
                  <a:lnTo>
                    <a:pt x="56" y="158"/>
                  </a:lnTo>
                  <a:lnTo>
                    <a:pt x="52" y="176"/>
                  </a:lnTo>
                  <a:lnTo>
                    <a:pt x="49" y="195"/>
                  </a:lnTo>
                  <a:lnTo>
                    <a:pt x="48" y="215"/>
                  </a:lnTo>
                  <a:lnTo>
                    <a:pt x="0" y="215"/>
                  </a:lnTo>
                  <a:lnTo>
                    <a:pt x="1" y="193"/>
                  </a:lnTo>
                  <a:lnTo>
                    <a:pt x="4" y="172"/>
                  </a:lnTo>
                  <a:lnTo>
                    <a:pt x="8" y="152"/>
                  </a:lnTo>
                  <a:lnTo>
                    <a:pt x="16" y="132"/>
                  </a:lnTo>
                  <a:lnTo>
                    <a:pt x="25" y="113"/>
                  </a:lnTo>
                  <a:lnTo>
                    <a:pt x="35" y="95"/>
                  </a:lnTo>
                  <a:lnTo>
                    <a:pt x="47" y="79"/>
                  </a:lnTo>
                  <a:lnTo>
                    <a:pt x="61" y="63"/>
                  </a:lnTo>
                  <a:lnTo>
                    <a:pt x="75" y="50"/>
                  </a:lnTo>
                  <a:lnTo>
                    <a:pt x="92" y="37"/>
                  </a:lnTo>
                  <a:lnTo>
                    <a:pt x="109" y="27"/>
                  </a:lnTo>
                  <a:lnTo>
                    <a:pt x="127" y="17"/>
                  </a:lnTo>
                  <a:lnTo>
                    <a:pt x="147" y="10"/>
                  </a:lnTo>
                  <a:lnTo>
                    <a:pt x="167" y="5"/>
                  </a:lnTo>
                  <a:lnTo>
                    <a:pt x="188" y="2"/>
                  </a:lnTo>
                  <a:lnTo>
                    <a:pt x="210" y="0"/>
                  </a:lnTo>
                  <a:lnTo>
                    <a:pt x="231" y="2"/>
                  </a:lnTo>
                  <a:lnTo>
                    <a:pt x="252" y="5"/>
                  </a:lnTo>
                  <a:lnTo>
                    <a:pt x="271" y="10"/>
                  </a:lnTo>
                  <a:lnTo>
                    <a:pt x="291" y="18"/>
                  </a:lnTo>
                  <a:lnTo>
                    <a:pt x="309" y="28"/>
                  </a:lnTo>
                  <a:lnTo>
                    <a:pt x="325" y="39"/>
                  </a:lnTo>
                  <a:lnTo>
                    <a:pt x="341" y="52"/>
                  </a:lnTo>
                  <a:lnTo>
                    <a:pt x="357" y="67"/>
                  </a:lnTo>
                  <a:lnTo>
                    <a:pt x="370" y="82"/>
                  </a:lnTo>
                  <a:lnTo>
                    <a:pt x="382" y="99"/>
                  </a:lnTo>
                  <a:lnTo>
                    <a:pt x="392" y="116"/>
                  </a:lnTo>
                  <a:lnTo>
                    <a:pt x="401" y="134"/>
                  </a:lnTo>
                  <a:lnTo>
                    <a:pt x="409" y="154"/>
                  </a:lnTo>
                  <a:lnTo>
                    <a:pt x="414" y="173"/>
                  </a:lnTo>
                  <a:lnTo>
                    <a:pt x="417" y="193"/>
                  </a:lnTo>
                  <a:lnTo>
                    <a:pt x="418" y="213"/>
                  </a:lnTo>
                  <a:lnTo>
                    <a:pt x="413" y="213"/>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3" name="Freeform 22"/>
            <p:cNvSpPr>
              <a:spLocks/>
            </p:cNvSpPr>
            <p:nvPr/>
          </p:nvSpPr>
          <p:spPr bwMode="auto">
            <a:xfrm>
              <a:off x="4813" y="4167"/>
              <a:ext cx="101" cy="52"/>
            </a:xfrm>
            <a:custGeom>
              <a:avLst/>
              <a:gdLst>
                <a:gd name="T0" fmla="*/ 0 w 507"/>
                <a:gd name="T1" fmla="*/ 0 h 260"/>
                <a:gd name="T2" fmla="*/ 0 w 507"/>
                <a:gd name="T3" fmla="*/ 0 h 260"/>
                <a:gd name="T4" fmla="*/ 0 w 507"/>
                <a:gd name="T5" fmla="*/ 0 h 260"/>
                <a:gd name="T6" fmla="*/ 0 w 507"/>
                <a:gd name="T7" fmla="*/ 0 h 260"/>
                <a:gd name="T8" fmla="*/ 0 w 507"/>
                <a:gd name="T9" fmla="*/ 0 h 260"/>
                <a:gd name="T10" fmla="*/ 0 w 507"/>
                <a:gd name="T11" fmla="*/ 0 h 260"/>
                <a:gd name="T12" fmla="*/ 0 w 507"/>
                <a:gd name="T13" fmla="*/ 0 h 260"/>
                <a:gd name="T14" fmla="*/ 0 w 507"/>
                <a:gd name="T15" fmla="*/ 0 h 260"/>
                <a:gd name="T16" fmla="*/ 0 w 507"/>
                <a:gd name="T17" fmla="*/ 0 h 260"/>
                <a:gd name="T18" fmla="*/ 0 w 507"/>
                <a:gd name="T19" fmla="*/ 0 h 260"/>
                <a:gd name="T20" fmla="*/ 0 w 507"/>
                <a:gd name="T21" fmla="*/ 0 h 260"/>
                <a:gd name="T22" fmla="*/ 0 w 507"/>
                <a:gd name="T23" fmla="*/ 0 h 260"/>
                <a:gd name="T24" fmla="*/ 0 w 507"/>
                <a:gd name="T25" fmla="*/ 0 h 260"/>
                <a:gd name="T26" fmla="*/ 0 w 507"/>
                <a:gd name="T27" fmla="*/ 0 h 260"/>
                <a:gd name="T28" fmla="*/ 0 w 507"/>
                <a:gd name="T29" fmla="*/ 0 h 260"/>
                <a:gd name="T30" fmla="*/ 0 w 507"/>
                <a:gd name="T31" fmla="*/ 0 h 260"/>
                <a:gd name="T32" fmla="*/ 0 w 507"/>
                <a:gd name="T33" fmla="*/ 0 h 260"/>
                <a:gd name="T34" fmla="*/ 0 w 507"/>
                <a:gd name="T35" fmla="*/ 0 h 260"/>
                <a:gd name="T36" fmla="*/ 0 w 507"/>
                <a:gd name="T37" fmla="*/ 0 h 260"/>
                <a:gd name="T38" fmla="*/ 0 w 507"/>
                <a:gd name="T39" fmla="*/ 0 h 260"/>
                <a:gd name="T40" fmla="*/ 0 w 507"/>
                <a:gd name="T41" fmla="*/ 0 h 260"/>
                <a:gd name="T42" fmla="*/ 0 w 507"/>
                <a:gd name="T43" fmla="*/ 0 h 260"/>
                <a:gd name="T44" fmla="*/ 0 w 507"/>
                <a:gd name="T45" fmla="*/ 0 h 260"/>
                <a:gd name="T46" fmla="*/ 0 w 507"/>
                <a:gd name="T47" fmla="*/ 0 h 260"/>
                <a:gd name="T48" fmla="*/ 0 w 507"/>
                <a:gd name="T49" fmla="*/ 0 h 260"/>
                <a:gd name="T50" fmla="*/ 0 w 507"/>
                <a:gd name="T51" fmla="*/ 0 h 260"/>
                <a:gd name="T52" fmla="*/ 0 w 507"/>
                <a:gd name="T53" fmla="*/ 0 h 260"/>
                <a:gd name="T54" fmla="*/ 0 w 507"/>
                <a:gd name="T55" fmla="*/ 0 h 260"/>
                <a:gd name="T56" fmla="*/ 0 w 507"/>
                <a:gd name="T57" fmla="*/ 0 h 260"/>
                <a:gd name="T58" fmla="*/ 0 w 507"/>
                <a:gd name="T59" fmla="*/ 0 h 260"/>
                <a:gd name="T60" fmla="*/ 0 w 507"/>
                <a:gd name="T61" fmla="*/ 0 h 260"/>
                <a:gd name="T62" fmla="*/ 0 w 507"/>
                <a:gd name="T63" fmla="*/ 0 h 260"/>
                <a:gd name="T64" fmla="*/ 0 w 507"/>
                <a:gd name="T65" fmla="*/ 0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7" h="260">
                  <a:moveTo>
                    <a:pt x="504" y="258"/>
                  </a:moveTo>
                  <a:lnTo>
                    <a:pt x="503" y="233"/>
                  </a:lnTo>
                  <a:lnTo>
                    <a:pt x="500" y="210"/>
                  </a:lnTo>
                  <a:lnTo>
                    <a:pt x="493" y="188"/>
                  </a:lnTo>
                  <a:lnTo>
                    <a:pt x="486" y="166"/>
                  </a:lnTo>
                  <a:lnTo>
                    <a:pt x="476" y="146"/>
                  </a:lnTo>
                  <a:lnTo>
                    <a:pt x="464" y="126"/>
                  </a:lnTo>
                  <a:lnTo>
                    <a:pt x="451" y="108"/>
                  </a:lnTo>
                  <a:lnTo>
                    <a:pt x="436" y="92"/>
                  </a:lnTo>
                  <a:lnTo>
                    <a:pt x="420" y="76"/>
                  </a:lnTo>
                  <a:lnTo>
                    <a:pt x="402" y="63"/>
                  </a:lnTo>
                  <a:lnTo>
                    <a:pt x="383" y="51"/>
                  </a:lnTo>
                  <a:lnTo>
                    <a:pt x="362" y="41"/>
                  </a:lnTo>
                  <a:lnTo>
                    <a:pt x="342" y="33"/>
                  </a:lnTo>
                  <a:lnTo>
                    <a:pt x="319" y="28"/>
                  </a:lnTo>
                  <a:lnTo>
                    <a:pt x="296" y="24"/>
                  </a:lnTo>
                  <a:lnTo>
                    <a:pt x="273" y="23"/>
                  </a:lnTo>
                  <a:lnTo>
                    <a:pt x="249" y="24"/>
                  </a:lnTo>
                  <a:lnTo>
                    <a:pt x="226" y="28"/>
                  </a:lnTo>
                  <a:lnTo>
                    <a:pt x="204" y="34"/>
                  </a:lnTo>
                  <a:lnTo>
                    <a:pt x="183" y="42"/>
                  </a:lnTo>
                  <a:lnTo>
                    <a:pt x="163" y="52"/>
                  </a:lnTo>
                  <a:lnTo>
                    <a:pt x="144" y="64"/>
                  </a:lnTo>
                  <a:lnTo>
                    <a:pt x="127" y="77"/>
                  </a:lnTo>
                  <a:lnTo>
                    <a:pt x="110" y="93"/>
                  </a:lnTo>
                  <a:lnTo>
                    <a:pt x="96" y="109"/>
                  </a:lnTo>
                  <a:lnTo>
                    <a:pt x="83" y="127"/>
                  </a:lnTo>
                  <a:lnTo>
                    <a:pt x="71" y="147"/>
                  </a:lnTo>
                  <a:lnTo>
                    <a:pt x="62" y="168"/>
                  </a:lnTo>
                  <a:lnTo>
                    <a:pt x="54" y="189"/>
                  </a:lnTo>
                  <a:lnTo>
                    <a:pt x="49" y="212"/>
                  </a:lnTo>
                  <a:lnTo>
                    <a:pt x="45" y="235"/>
                  </a:lnTo>
                  <a:lnTo>
                    <a:pt x="44" y="260"/>
                  </a:lnTo>
                  <a:lnTo>
                    <a:pt x="0" y="260"/>
                  </a:lnTo>
                  <a:lnTo>
                    <a:pt x="1" y="233"/>
                  </a:lnTo>
                  <a:lnTo>
                    <a:pt x="4" y="208"/>
                  </a:lnTo>
                  <a:lnTo>
                    <a:pt x="11" y="182"/>
                  </a:lnTo>
                  <a:lnTo>
                    <a:pt x="19" y="158"/>
                  </a:lnTo>
                  <a:lnTo>
                    <a:pt x="30" y="136"/>
                  </a:lnTo>
                  <a:lnTo>
                    <a:pt x="42" y="115"/>
                  </a:lnTo>
                  <a:lnTo>
                    <a:pt x="57" y="94"/>
                  </a:lnTo>
                  <a:lnTo>
                    <a:pt x="74" y="76"/>
                  </a:lnTo>
                  <a:lnTo>
                    <a:pt x="92" y="60"/>
                  </a:lnTo>
                  <a:lnTo>
                    <a:pt x="111" y="44"/>
                  </a:lnTo>
                  <a:lnTo>
                    <a:pt x="132" y="31"/>
                  </a:lnTo>
                  <a:lnTo>
                    <a:pt x="154" y="20"/>
                  </a:lnTo>
                  <a:lnTo>
                    <a:pt x="177" y="12"/>
                  </a:lnTo>
                  <a:lnTo>
                    <a:pt x="202" y="6"/>
                  </a:lnTo>
                  <a:lnTo>
                    <a:pt x="227" y="1"/>
                  </a:lnTo>
                  <a:lnTo>
                    <a:pt x="253" y="0"/>
                  </a:lnTo>
                  <a:lnTo>
                    <a:pt x="279" y="1"/>
                  </a:lnTo>
                  <a:lnTo>
                    <a:pt x="304" y="4"/>
                  </a:lnTo>
                  <a:lnTo>
                    <a:pt x="329" y="11"/>
                  </a:lnTo>
                  <a:lnTo>
                    <a:pt x="352" y="20"/>
                  </a:lnTo>
                  <a:lnTo>
                    <a:pt x="374" y="31"/>
                  </a:lnTo>
                  <a:lnTo>
                    <a:pt x="395" y="43"/>
                  </a:lnTo>
                  <a:lnTo>
                    <a:pt x="414" y="59"/>
                  </a:lnTo>
                  <a:lnTo>
                    <a:pt x="433" y="75"/>
                  </a:lnTo>
                  <a:lnTo>
                    <a:pt x="449" y="94"/>
                  </a:lnTo>
                  <a:lnTo>
                    <a:pt x="464" y="114"/>
                  </a:lnTo>
                  <a:lnTo>
                    <a:pt x="476" y="135"/>
                  </a:lnTo>
                  <a:lnTo>
                    <a:pt x="487" y="157"/>
                  </a:lnTo>
                  <a:lnTo>
                    <a:pt x="495" y="181"/>
                  </a:lnTo>
                  <a:lnTo>
                    <a:pt x="502" y="207"/>
                  </a:lnTo>
                  <a:lnTo>
                    <a:pt x="506" y="232"/>
                  </a:lnTo>
                  <a:lnTo>
                    <a:pt x="507" y="259"/>
                  </a:lnTo>
                  <a:lnTo>
                    <a:pt x="504" y="258"/>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4" name="Freeform 23"/>
            <p:cNvSpPr>
              <a:spLocks/>
            </p:cNvSpPr>
            <p:nvPr/>
          </p:nvSpPr>
          <p:spPr bwMode="auto">
            <a:xfrm>
              <a:off x="4850" y="4186"/>
              <a:ext cx="64" cy="33"/>
            </a:xfrm>
            <a:custGeom>
              <a:avLst/>
              <a:gdLst>
                <a:gd name="T0" fmla="*/ 0 w 321"/>
                <a:gd name="T1" fmla="*/ 0 h 167"/>
                <a:gd name="T2" fmla="*/ 0 w 321"/>
                <a:gd name="T3" fmla="*/ 0 h 167"/>
                <a:gd name="T4" fmla="*/ 0 w 321"/>
                <a:gd name="T5" fmla="*/ 0 h 167"/>
                <a:gd name="T6" fmla="*/ 0 w 321"/>
                <a:gd name="T7" fmla="*/ 0 h 167"/>
                <a:gd name="T8" fmla="*/ 0 w 321"/>
                <a:gd name="T9" fmla="*/ 0 h 167"/>
                <a:gd name="T10" fmla="*/ 0 w 321"/>
                <a:gd name="T11" fmla="*/ 0 h 167"/>
                <a:gd name="T12" fmla="*/ 0 w 321"/>
                <a:gd name="T13" fmla="*/ 0 h 167"/>
                <a:gd name="T14" fmla="*/ 0 w 321"/>
                <a:gd name="T15" fmla="*/ 0 h 167"/>
                <a:gd name="T16" fmla="*/ 0 w 321"/>
                <a:gd name="T17" fmla="*/ 0 h 167"/>
                <a:gd name="T18" fmla="*/ 0 w 321"/>
                <a:gd name="T19" fmla="*/ 0 h 167"/>
                <a:gd name="T20" fmla="*/ 0 w 321"/>
                <a:gd name="T21" fmla="*/ 0 h 167"/>
                <a:gd name="T22" fmla="*/ 0 w 321"/>
                <a:gd name="T23" fmla="*/ 0 h 167"/>
                <a:gd name="T24" fmla="*/ 0 w 321"/>
                <a:gd name="T25" fmla="*/ 0 h 167"/>
                <a:gd name="T26" fmla="*/ 0 w 321"/>
                <a:gd name="T27" fmla="*/ 0 h 167"/>
                <a:gd name="T28" fmla="*/ 0 w 321"/>
                <a:gd name="T29" fmla="*/ 0 h 167"/>
                <a:gd name="T30" fmla="*/ 0 w 321"/>
                <a:gd name="T31" fmla="*/ 0 h 167"/>
                <a:gd name="T32" fmla="*/ 0 w 321"/>
                <a:gd name="T33" fmla="*/ 0 h 167"/>
                <a:gd name="T34" fmla="*/ 0 w 321"/>
                <a:gd name="T35" fmla="*/ 0 h 167"/>
                <a:gd name="T36" fmla="*/ 0 w 321"/>
                <a:gd name="T37" fmla="*/ 0 h 167"/>
                <a:gd name="T38" fmla="*/ 0 w 321"/>
                <a:gd name="T39" fmla="*/ 0 h 167"/>
                <a:gd name="T40" fmla="*/ 0 w 321"/>
                <a:gd name="T41" fmla="*/ 0 h 167"/>
                <a:gd name="T42" fmla="*/ 0 w 321"/>
                <a:gd name="T43" fmla="*/ 0 h 167"/>
                <a:gd name="T44" fmla="*/ 0 w 321"/>
                <a:gd name="T45" fmla="*/ 0 h 167"/>
                <a:gd name="T46" fmla="*/ 0 w 321"/>
                <a:gd name="T47" fmla="*/ 0 h 167"/>
                <a:gd name="T48" fmla="*/ 0 w 321"/>
                <a:gd name="T49" fmla="*/ 0 h 167"/>
                <a:gd name="T50" fmla="*/ 0 w 321"/>
                <a:gd name="T51" fmla="*/ 0 h 167"/>
                <a:gd name="T52" fmla="*/ 0 w 321"/>
                <a:gd name="T53" fmla="*/ 0 h 167"/>
                <a:gd name="T54" fmla="*/ 0 w 321"/>
                <a:gd name="T55" fmla="*/ 0 h 167"/>
                <a:gd name="T56" fmla="*/ 0 w 321"/>
                <a:gd name="T57" fmla="*/ 0 h 167"/>
                <a:gd name="T58" fmla="*/ 0 w 321"/>
                <a:gd name="T59" fmla="*/ 0 h 167"/>
                <a:gd name="T60" fmla="*/ 0 w 321"/>
                <a:gd name="T61" fmla="*/ 0 h 167"/>
                <a:gd name="T62" fmla="*/ 0 w 321"/>
                <a:gd name="T63" fmla="*/ 0 h 167"/>
                <a:gd name="T64" fmla="*/ 0 w 321"/>
                <a:gd name="T65" fmla="*/ 0 h 167"/>
                <a:gd name="T66" fmla="*/ 0 w 321"/>
                <a:gd name="T67" fmla="*/ 0 h 167"/>
                <a:gd name="T68" fmla="*/ 0 w 321"/>
                <a:gd name="T69" fmla="*/ 0 h 16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1" h="167">
                  <a:moveTo>
                    <a:pt x="318" y="165"/>
                  </a:moveTo>
                  <a:lnTo>
                    <a:pt x="315" y="136"/>
                  </a:lnTo>
                  <a:lnTo>
                    <a:pt x="307" y="110"/>
                  </a:lnTo>
                  <a:lnTo>
                    <a:pt x="294" y="86"/>
                  </a:lnTo>
                  <a:lnTo>
                    <a:pt x="277" y="66"/>
                  </a:lnTo>
                  <a:lnTo>
                    <a:pt x="256" y="50"/>
                  </a:lnTo>
                  <a:lnTo>
                    <a:pt x="232" y="36"/>
                  </a:lnTo>
                  <a:lnTo>
                    <a:pt x="206" y="29"/>
                  </a:lnTo>
                  <a:lnTo>
                    <a:pt x="178" y="26"/>
                  </a:lnTo>
                  <a:lnTo>
                    <a:pt x="151" y="30"/>
                  </a:lnTo>
                  <a:lnTo>
                    <a:pt x="125" y="38"/>
                  </a:lnTo>
                  <a:lnTo>
                    <a:pt x="104" y="51"/>
                  </a:lnTo>
                  <a:lnTo>
                    <a:pt x="84" y="67"/>
                  </a:lnTo>
                  <a:lnTo>
                    <a:pt x="68" y="88"/>
                  </a:lnTo>
                  <a:lnTo>
                    <a:pt x="56" y="113"/>
                  </a:lnTo>
                  <a:lnTo>
                    <a:pt x="49" y="138"/>
                  </a:lnTo>
                  <a:lnTo>
                    <a:pt x="46" y="167"/>
                  </a:lnTo>
                  <a:lnTo>
                    <a:pt x="0" y="167"/>
                  </a:lnTo>
                  <a:lnTo>
                    <a:pt x="3" y="133"/>
                  </a:lnTo>
                  <a:lnTo>
                    <a:pt x="12" y="102"/>
                  </a:lnTo>
                  <a:lnTo>
                    <a:pt x="26" y="73"/>
                  </a:lnTo>
                  <a:lnTo>
                    <a:pt x="44" y="49"/>
                  </a:lnTo>
                  <a:lnTo>
                    <a:pt x="67" y="29"/>
                  </a:lnTo>
                  <a:lnTo>
                    <a:pt x="94" y="13"/>
                  </a:lnTo>
                  <a:lnTo>
                    <a:pt x="124" y="3"/>
                  </a:lnTo>
                  <a:lnTo>
                    <a:pt x="157" y="0"/>
                  </a:lnTo>
                  <a:lnTo>
                    <a:pt x="189" y="3"/>
                  </a:lnTo>
                  <a:lnTo>
                    <a:pt x="221" y="13"/>
                  </a:lnTo>
                  <a:lnTo>
                    <a:pt x="249" y="28"/>
                  </a:lnTo>
                  <a:lnTo>
                    <a:pt x="272" y="47"/>
                  </a:lnTo>
                  <a:lnTo>
                    <a:pt x="293" y="72"/>
                  </a:lnTo>
                  <a:lnTo>
                    <a:pt x="308" y="101"/>
                  </a:lnTo>
                  <a:lnTo>
                    <a:pt x="318" y="131"/>
                  </a:lnTo>
                  <a:lnTo>
                    <a:pt x="321" y="165"/>
                  </a:lnTo>
                  <a:lnTo>
                    <a:pt x="318" y="165"/>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5" name="Freeform 24"/>
            <p:cNvSpPr>
              <a:spLocks/>
            </p:cNvSpPr>
            <p:nvPr/>
          </p:nvSpPr>
          <p:spPr bwMode="auto">
            <a:xfrm>
              <a:off x="4813" y="4219"/>
              <a:ext cx="101" cy="51"/>
            </a:xfrm>
            <a:custGeom>
              <a:avLst/>
              <a:gdLst>
                <a:gd name="T0" fmla="*/ 0 w 507"/>
                <a:gd name="T1" fmla="*/ 0 h 255"/>
                <a:gd name="T2" fmla="*/ 0 w 507"/>
                <a:gd name="T3" fmla="*/ 0 h 255"/>
                <a:gd name="T4" fmla="*/ 0 w 507"/>
                <a:gd name="T5" fmla="*/ 0 h 255"/>
                <a:gd name="T6" fmla="*/ 0 w 507"/>
                <a:gd name="T7" fmla="*/ 0 h 255"/>
                <a:gd name="T8" fmla="*/ 0 w 507"/>
                <a:gd name="T9" fmla="*/ 0 h 255"/>
                <a:gd name="T10" fmla="*/ 0 w 507"/>
                <a:gd name="T11" fmla="*/ 0 h 255"/>
                <a:gd name="T12" fmla="*/ 0 w 507"/>
                <a:gd name="T13" fmla="*/ 0 h 255"/>
                <a:gd name="T14" fmla="*/ 0 w 507"/>
                <a:gd name="T15" fmla="*/ 0 h 255"/>
                <a:gd name="T16" fmla="*/ 0 w 507"/>
                <a:gd name="T17" fmla="*/ 0 h 255"/>
                <a:gd name="T18" fmla="*/ 0 w 507"/>
                <a:gd name="T19" fmla="*/ 0 h 255"/>
                <a:gd name="T20" fmla="*/ 0 w 507"/>
                <a:gd name="T21" fmla="*/ 0 h 255"/>
                <a:gd name="T22" fmla="*/ 0 w 507"/>
                <a:gd name="T23" fmla="*/ 0 h 255"/>
                <a:gd name="T24" fmla="*/ 0 w 507"/>
                <a:gd name="T25" fmla="*/ 0 h 255"/>
                <a:gd name="T26" fmla="*/ 0 w 507"/>
                <a:gd name="T27" fmla="*/ 0 h 255"/>
                <a:gd name="T28" fmla="*/ 0 w 507"/>
                <a:gd name="T29" fmla="*/ 0 h 255"/>
                <a:gd name="T30" fmla="*/ 0 w 507"/>
                <a:gd name="T31" fmla="*/ 0 h 255"/>
                <a:gd name="T32" fmla="*/ 0 w 507"/>
                <a:gd name="T33" fmla="*/ 0 h 255"/>
                <a:gd name="T34" fmla="*/ 0 w 507"/>
                <a:gd name="T35" fmla="*/ 0 h 255"/>
                <a:gd name="T36" fmla="*/ 0 w 507"/>
                <a:gd name="T37" fmla="*/ 0 h 255"/>
                <a:gd name="T38" fmla="*/ 0 w 507"/>
                <a:gd name="T39" fmla="*/ 0 h 255"/>
                <a:gd name="T40" fmla="*/ 0 w 507"/>
                <a:gd name="T41" fmla="*/ 0 h 255"/>
                <a:gd name="T42" fmla="*/ 0 w 507"/>
                <a:gd name="T43" fmla="*/ 0 h 255"/>
                <a:gd name="T44" fmla="*/ 0 w 507"/>
                <a:gd name="T45" fmla="*/ 0 h 255"/>
                <a:gd name="T46" fmla="*/ 0 w 507"/>
                <a:gd name="T47" fmla="*/ 0 h 255"/>
                <a:gd name="T48" fmla="*/ 0 w 507"/>
                <a:gd name="T49" fmla="*/ 0 h 255"/>
                <a:gd name="T50" fmla="*/ 0 w 507"/>
                <a:gd name="T51" fmla="*/ 0 h 255"/>
                <a:gd name="T52" fmla="*/ 0 w 507"/>
                <a:gd name="T53" fmla="*/ 0 h 255"/>
                <a:gd name="T54" fmla="*/ 0 w 507"/>
                <a:gd name="T55" fmla="*/ 0 h 255"/>
                <a:gd name="T56" fmla="*/ 0 w 507"/>
                <a:gd name="T57" fmla="*/ 0 h 255"/>
                <a:gd name="T58" fmla="*/ 0 w 507"/>
                <a:gd name="T59" fmla="*/ 0 h 255"/>
                <a:gd name="T60" fmla="*/ 0 w 507"/>
                <a:gd name="T61" fmla="*/ 0 h 255"/>
                <a:gd name="T62" fmla="*/ 0 w 507"/>
                <a:gd name="T63" fmla="*/ 0 h 255"/>
                <a:gd name="T64" fmla="*/ 0 w 507"/>
                <a:gd name="T65" fmla="*/ 0 h 2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7" h="255">
                  <a:moveTo>
                    <a:pt x="3" y="1"/>
                  </a:moveTo>
                  <a:lnTo>
                    <a:pt x="4" y="24"/>
                  </a:lnTo>
                  <a:lnTo>
                    <a:pt x="9" y="47"/>
                  </a:lnTo>
                  <a:lnTo>
                    <a:pt x="14" y="69"/>
                  </a:lnTo>
                  <a:lnTo>
                    <a:pt x="22" y="91"/>
                  </a:lnTo>
                  <a:lnTo>
                    <a:pt x="32" y="111"/>
                  </a:lnTo>
                  <a:lnTo>
                    <a:pt x="43" y="130"/>
                  </a:lnTo>
                  <a:lnTo>
                    <a:pt x="57" y="149"/>
                  </a:lnTo>
                  <a:lnTo>
                    <a:pt x="72" y="164"/>
                  </a:lnTo>
                  <a:lnTo>
                    <a:pt x="89" y="180"/>
                  </a:lnTo>
                  <a:lnTo>
                    <a:pt x="106" y="193"/>
                  </a:lnTo>
                  <a:lnTo>
                    <a:pt x="125" y="205"/>
                  </a:lnTo>
                  <a:lnTo>
                    <a:pt x="145" y="214"/>
                  </a:lnTo>
                  <a:lnTo>
                    <a:pt x="167" y="223"/>
                  </a:lnTo>
                  <a:lnTo>
                    <a:pt x="188" y="228"/>
                  </a:lnTo>
                  <a:lnTo>
                    <a:pt x="211" y="232"/>
                  </a:lnTo>
                  <a:lnTo>
                    <a:pt x="235" y="233"/>
                  </a:lnTo>
                  <a:lnTo>
                    <a:pt x="257" y="232"/>
                  </a:lnTo>
                  <a:lnTo>
                    <a:pt x="280" y="227"/>
                  </a:lnTo>
                  <a:lnTo>
                    <a:pt x="302" y="222"/>
                  </a:lnTo>
                  <a:lnTo>
                    <a:pt x="322" y="214"/>
                  </a:lnTo>
                  <a:lnTo>
                    <a:pt x="342" y="204"/>
                  </a:lnTo>
                  <a:lnTo>
                    <a:pt x="361" y="192"/>
                  </a:lnTo>
                  <a:lnTo>
                    <a:pt x="379" y="179"/>
                  </a:lnTo>
                  <a:lnTo>
                    <a:pt x="394" y="164"/>
                  </a:lnTo>
                  <a:lnTo>
                    <a:pt x="409" y="148"/>
                  </a:lnTo>
                  <a:lnTo>
                    <a:pt x="422" y="130"/>
                  </a:lnTo>
                  <a:lnTo>
                    <a:pt x="433" y="110"/>
                  </a:lnTo>
                  <a:lnTo>
                    <a:pt x="442" y="90"/>
                  </a:lnTo>
                  <a:lnTo>
                    <a:pt x="450" y="69"/>
                  </a:lnTo>
                  <a:lnTo>
                    <a:pt x="455" y="47"/>
                  </a:lnTo>
                  <a:lnTo>
                    <a:pt x="460" y="24"/>
                  </a:lnTo>
                  <a:lnTo>
                    <a:pt x="461" y="1"/>
                  </a:lnTo>
                  <a:lnTo>
                    <a:pt x="507" y="1"/>
                  </a:lnTo>
                  <a:lnTo>
                    <a:pt x="505" y="27"/>
                  </a:lnTo>
                  <a:lnTo>
                    <a:pt x="502" y="52"/>
                  </a:lnTo>
                  <a:lnTo>
                    <a:pt x="495" y="76"/>
                  </a:lnTo>
                  <a:lnTo>
                    <a:pt x="487" y="99"/>
                  </a:lnTo>
                  <a:lnTo>
                    <a:pt x="476" y="121"/>
                  </a:lnTo>
                  <a:lnTo>
                    <a:pt x="463" y="142"/>
                  </a:lnTo>
                  <a:lnTo>
                    <a:pt x="448" y="162"/>
                  </a:lnTo>
                  <a:lnTo>
                    <a:pt x="432" y="180"/>
                  </a:lnTo>
                  <a:lnTo>
                    <a:pt x="414" y="196"/>
                  </a:lnTo>
                  <a:lnTo>
                    <a:pt x="395" y="211"/>
                  </a:lnTo>
                  <a:lnTo>
                    <a:pt x="374" y="224"/>
                  </a:lnTo>
                  <a:lnTo>
                    <a:pt x="353" y="234"/>
                  </a:lnTo>
                  <a:lnTo>
                    <a:pt x="329" y="243"/>
                  </a:lnTo>
                  <a:lnTo>
                    <a:pt x="305" y="249"/>
                  </a:lnTo>
                  <a:lnTo>
                    <a:pt x="281" y="254"/>
                  </a:lnTo>
                  <a:lnTo>
                    <a:pt x="255" y="255"/>
                  </a:lnTo>
                  <a:lnTo>
                    <a:pt x="229" y="254"/>
                  </a:lnTo>
                  <a:lnTo>
                    <a:pt x="204" y="251"/>
                  </a:lnTo>
                  <a:lnTo>
                    <a:pt x="180" y="244"/>
                  </a:lnTo>
                  <a:lnTo>
                    <a:pt x="156" y="236"/>
                  </a:lnTo>
                  <a:lnTo>
                    <a:pt x="134" y="225"/>
                  </a:lnTo>
                  <a:lnTo>
                    <a:pt x="112" y="213"/>
                  </a:lnTo>
                  <a:lnTo>
                    <a:pt x="93" y="198"/>
                  </a:lnTo>
                  <a:lnTo>
                    <a:pt x="75" y="182"/>
                  </a:lnTo>
                  <a:lnTo>
                    <a:pt x="58" y="163"/>
                  </a:lnTo>
                  <a:lnTo>
                    <a:pt x="43" y="143"/>
                  </a:lnTo>
                  <a:lnTo>
                    <a:pt x="31" y="122"/>
                  </a:lnTo>
                  <a:lnTo>
                    <a:pt x="21" y="100"/>
                  </a:lnTo>
                  <a:lnTo>
                    <a:pt x="12" y="77"/>
                  </a:lnTo>
                  <a:lnTo>
                    <a:pt x="5" y="52"/>
                  </a:lnTo>
                  <a:lnTo>
                    <a:pt x="1" y="26"/>
                  </a:lnTo>
                  <a:lnTo>
                    <a:pt x="0" y="0"/>
                  </a:lnTo>
                  <a:lnTo>
                    <a:pt x="3" y="1"/>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6" name="Freeform 25"/>
            <p:cNvSpPr>
              <a:spLocks/>
            </p:cNvSpPr>
            <p:nvPr/>
          </p:nvSpPr>
          <p:spPr bwMode="auto">
            <a:xfrm>
              <a:off x="4813" y="4219"/>
              <a:ext cx="65" cy="32"/>
            </a:xfrm>
            <a:custGeom>
              <a:avLst/>
              <a:gdLst>
                <a:gd name="T0" fmla="*/ 0 w 322"/>
                <a:gd name="T1" fmla="*/ 0 h 161"/>
                <a:gd name="T2" fmla="*/ 0 w 322"/>
                <a:gd name="T3" fmla="*/ 0 h 161"/>
                <a:gd name="T4" fmla="*/ 0 w 322"/>
                <a:gd name="T5" fmla="*/ 0 h 161"/>
                <a:gd name="T6" fmla="*/ 0 w 322"/>
                <a:gd name="T7" fmla="*/ 0 h 161"/>
                <a:gd name="T8" fmla="*/ 0 w 322"/>
                <a:gd name="T9" fmla="*/ 0 h 161"/>
                <a:gd name="T10" fmla="*/ 0 w 322"/>
                <a:gd name="T11" fmla="*/ 0 h 161"/>
                <a:gd name="T12" fmla="*/ 0 w 322"/>
                <a:gd name="T13" fmla="*/ 0 h 161"/>
                <a:gd name="T14" fmla="*/ 0 w 322"/>
                <a:gd name="T15" fmla="*/ 0 h 161"/>
                <a:gd name="T16" fmla="*/ 0 w 322"/>
                <a:gd name="T17" fmla="*/ 0 h 161"/>
                <a:gd name="T18" fmla="*/ 0 w 322"/>
                <a:gd name="T19" fmla="*/ 0 h 161"/>
                <a:gd name="T20" fmla="*/ 0 w 322"/>
                <a:gd name="T21" fmla="*/ 0 h 161"/>
                <a:gd name="T22" fmla="*/ 0 w 322"/>
                <a:gd name="T23" fmla="*/ 0 h 161"/>
                <a:gd name="T24" fmla="*/ 0 w 322"/>
                <a:gd name="T25" fmla="*/ 0 h 161"/>
                <a:gd name="T26" fmla="*/ 0 w 322"/>
                <a:gd name="T27" fmla="*/ 0 h 161"/>
                <a:gd name="T28" fmla="*/ 0 w 322"/>
                <a:gd name="T29" fmla="*/ 0 h 161"/>
                <a:gd name="T30" fmla="*/ 0 w 322"/>
                <a:gd name="T31" fmla="*/ 0 h 161"/>
                <a:gd name="T32" fmla="*/ 0 w 322"/>
                <a:gd name="T33" fmla="*/ 0 h 161"/>
                <a:gd name="T34" fmla="*/ 0 w 322"/>
                <a:gd name="T35" fmla="*/ 0 h 161"/>
                <a:gd name="T36" fmla="*/ 0 w 322"/>
                <a:gd name="T37" fmla="*/ 0 h 161"/>
                <a:gd name="T38" fmla="*/ 0 w 322"/>
                <a:gd name="T39" fmla="*/ 0 h 161"/>
                <a:gd name="T40" fmla="*/ 0 w 322"/>
                <a:gd name="T41" fmla="*/ 0 h 161"/>
                <a:gd name="T42" fmla="*/ 0 w 322"/>
                <a:gd name="T43" fmla="*/ 0 h 161"/>
                <a:gd name="T44" fmla="*/ 0 w 322"/>
                <a:gd name="T45" fmla="*/ 0 h 161"/>
                <a:gd name="T46" fmla="*/ 0 w 322"/>
                <a:gd name="T47" fmla="*/ 0 h 161"/>
                <a:gd name="T48" fmla="*/ 0 w 322"/>
                <a:gd name="T49" fmla="*/ 0 h 161"/>
                <a:gd name="T50" fmla="*/ 0 w 322"/>
                <a:gd name="T51" fmla="*/ 0 h 161"/>
                <a:gd name="T52" fmla="*/ 0 w 322"/>
                <a:gd name="T53" fmla="*/ 0 h 161"/>
                <a:gd name="T54" fmla="*/ 0 w 322"/>
                <a:gd name="T55" fmla="*/ 0 h 161"/>
                <a:gd name="T56" fmla="*/ 0 w 322"/>
                <a:gd name="T57" fmla="*/ 0 h 161"/>
                <a:gd name="T58" fmla="*/ 0 w 322"/>
                <a:gd name="T59" fmla="*/ 0 h 161"/>
                <a:gd name="T60" fmla="*/ 0 w 322"/>
                <a:gd name="T61" fmla="*/ 0 h 161"/>
                <a:gd name="T62" fmla="*/ 0 w 322"/>
                <a:gd name="T63" fmla="*/ 0 h 161"/>
                <a:gd name="T64" fmla="*/ 0 w 322"/>
                <a:gd name="T65" fmla="*/ 0 h 161"/>
                <a:gd name="T66" fmla="*/ 0 w 322"/>
                <a:gd name="T67" fmla="*/ 0 h 161"/>
                <a:gd name="T68" fmla="*/ 0 w 322"/>
                <a:gd name="T69" fmla="*/ 0 h 1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2" h="161">
                  <a:moveTo>
                    <a:pt x="4" y="1"/>
                  </a:moveTo>
                  <a:lnTo>
                    <a:pt x="8" y="28"/>
                  </a:lnTo>
                  <a:lnTo>
                    <a:pt x="15" y="54"/>
                  </a:lnTo>
                  <a:lnTo>
                    <a:pt x="28" y="77"/>
                  </a:lnTo>
                  <a:lnTo>
                    <a:pt x="46" y="97"/>
                  </a:lnTo>
                  <a:lnTo>
                    <a:pt x="66" y="112"/>
                  </a:lnTo>
                  <a:lnTo>
                    <a:pt x="90" y="125"/>
                  </a:lnTo>
                  <a:lnTo>
                    <a:pt x="116" y="132"/>
                  </a:lnTo>
                  <a:lnTo>
                    <a:pt x="144" y="135"/>
                  </a:lnTo>
                  <a:lnTo>
                    <a:pt x="171" y="132"/>
                  </a:lnTo>
                  <a:lnTo>
                    <a:pt x="196" y="125"/>
                  </a:lnTo>
                  <a:lnTo>
                    <a:pt x="217" y="112"/>
                  </a:lnTo>
                  <a:lnTo>
                    <a:pt x="237" y="96"/>
                  </a:lnTo>
                  <a:lnTo>
                    <a:pt x="253" y="76"/>
                  </a:lnTo>
                  <a:lnTo>
                    <a:pt x="265" y="53"/>
                  </a:lnTo>
                  <a:lnTo>
                    <a:pt x="273" y="27"/>
                  </a:lnTo>
                  <a:lnTo>
                    <a:pt x="276" y="0"/>
                  </a:lnTo>
                  <a:lnTo>
                    <a:pt x="322" y="0"/>
                  </a:lnTo>
                  <a:lnTo>
                    <a:pt x="319" y="33"/>
                  </a:lnTo>
                  <a:lnTo>
                    <a:pt x="309" y="63"/>
                  </a:lnTo>
                  <a:lnTo>
                    <a:pt x="295" y="90"/>
                  </a:lnTo>
                  <a:lnTo>
                    <a:pt x="277" y="115"/>
                  </a:lnTo>
                  <a:lnTo>
                    <a:pt x="253" y="133"/>
                  </a:lnTo>
                  <a:lnTo>
                    <a:pt x="227" y="149"/>
                  </a:lnTo>
                  <a:lnTo>
                    <a:pt x="197" y="158"/>
                  </a:lnTo>
                  <a:lnTo>
                    <a:pt x="166" y="161"/>
                  </a:lnTo>
                  <a:lnTo>
                    <a:pt x="133" y="158"/>
                  </a:lnTo>
                  <a:lnTo>
                    <a:pt x="102" y="149"/>
                  </a:lnTo>
                  <a:lnTo>
                    <a:pt x="74" y="135"/>
                  </a:lnTo>
                  <a:lnTo>
                    <a:pt x="49" y="116"/>
                  </a:lnTo>
                  <a:lnTo>
                    <a:pt x="29" y="93"/>
                  </a:lnTo>
                  <a:lnTo>
                    <a:pt x="13" y="65"/>
                  </a:lnTo>
                  <a:lnTo>
                    <a:pt x="3" y="34"/>
                  </a:lnTo>
                  <a:lnTo>
                    <a:pt x="0" y="1"/>
                  </a:lnTo>
                  <a:lnTo>
                    <a:pt x="4" y="1"/>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7" name="Freeform 26"/>
            <p:cNvSpPr>
              <a:spLocks noEditPoints="1"/>
            </p:cNvSpPr>
            <p:nvPr/>
          </p:nvSpPr>
          <p:spPr bwMode="auto">
            <a:xfrm>
              <a:off x="4924" y="4172"/>
              <a:ext cx="96" cy="94"/>
            </a:xfrm>
            <a:custGeom>
              <a:avLst/>
              <a:gdLst>
                <a:gd name="T0" fmla="*/ 0 w 482"/>
                <a:gd name="T1" fmla="*/ 0 h 470"/>
                <a:gd name="T2" fmla="*/ 0 w 482"/>
                <a:gd name="T3" fmla="*/ 0 h 470"/>
                <a:gd name="T4" fmla="*/ 0 w 482"/>
                <a:gd name="T5" fmla="*/ 0 h 470"/>
                <a:gd name="T6" fmla="*/ 0 w 482"/>
                <a:gd name="T7" fmla="*/ 0 h 470"/>
                <a:gd name="T8" fmla="*/ 0 w 482"/>
                <a:gd name="T9" fmla="*/ 0 h 470"/>
                <a:gd name="T10" fmla="*/ 0 w 482"/>
                <a:gd name="T11" fmla="*/ 0 h 470"/>
                <a:gd name="T12" fmla="*/ 0 w 482"/>
                <a:gd name="T13" fmla="*/ 0 h 470"/>
                <a:gd name="T14" fmla="*/ 0 w 482"/>
                <a:gd name="T15" fmla="*/ 0 h 470"/>
                <a:gd name="T16" fmla="*/ 0 w 482"/>
                <a:gd name="T17" fmla="*/ 0 h 470"/>
                <a:gd name="T18" fmla="*/ 0 w 482"/>
                <a:gd name="T19" fmla="*/ 0 h 470"/>
                <a:gd name="T20" fmla="*/ 0 w 482"/>
                <a:gd name="T21" fmla="*/ 0 h 470"/>
                <a:gd name="T22" fmla="*/ 0 w 482"/>
                <a:gd name="T23" fmla="*/ 0 h 470"/>
                <a:gd name="T24" fmla="*/ 0 w 482"/>
                <a:gd name="T25" fmla="*/ 0 h 4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2" h="470">
                  <a:moveTo>
                    <a:pt x="0" y="470"/>
                  </a:moveTo>
                  <a:lnTo>
                    <a:pt x="245" y="0"/>
                  </a:lnTo>
                  <a:lnTo>
                    <a:pt x="399" y="0"/>
                  </a:lnTo>
                  <a:lnTo>
                    <a:pt x="482" y="470"/>
                  </a:lnTo>
                  <a:lnTo>
                    <a:pt x="332" y="470"/>
                  </a:lnTo>
                  <a:lnTo>
                    <a:pt x="325" y="408"/>
                  </a:lnTo>
                  <a:lnTo>
                    <a:pt x="175" y="408"/>
                  </a:lnTo>
                  <a:lnTo>
                    <a:pt x="147" y="470"/>
                  </a:lnTo>
                  <a:lnTo>
                    <a:pt x="0" y="470"/>
                  </a:lnTo>
                  <a:close/>
                  <a:moveTo>
                    <a:pt x="296" y="142"/>
                  </a:moveTo>
                  <a:lnTo>
                    <a:pt x="220" y="310"/>
                  </a:lnTo>
                  <a:lnTo>
                    <a:pt x="316" y="310"/>
                  </a:lnTo>
                  <a:lnTo>
                    <a:pt x="296" y="142"/>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8" name="Freeform 27"/>
            <p:cNvSpPr>
              <a:spLocks/>
            </p:cNvSpPr>
            <p:nvPr/>
          </p:nvSpPr>
          <p:spPr bwMode="auto">
            <a:xfrm>
              <a:off x="5031" y="4172"/>
              <a:ext cx="47" cy="94"/>
            </a:xfrm>
            <a:custGeom>
              <a:avLst/>
              <a:gdLst>
                <a:gd name="T0" fmla="*/ 0 w 232"/>
                <a:gd name="T1" fmla="*/ 0 h 470"/>
                <a:gd name="T2" fmla="*/ 0 w 232"/>
                <a:gd name="T3" fmla="*/ 0 h 470"/>
                <a:gd name="T4" fmla="*/ 0 w 232"/>
                <a:gd name="T5" fmla="*/ 0 h 470"/>
                <a:gd name="T6" fmla="*/ 0 w 232"/>
                <a:gd name="T7" fmla="*/ 0 h 470"/>
                <a:gd name="T8" fmla="*/ 0 w 232"/>
                <a:gd name="T9" fmla="*/ 0 h 4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470">
                  <a:moveTo>
                    <a:pt x="0" y="470"/>
                  </a:moveTo>
                  <a:lnTo>
                    <a:pt x="81" y="0"/>
                  </a:lnTo>
                  <a:lnTo>
                    <a:pt x="232" y="0"/>
                  </a:lnTo>
                  <a:lnTo>
                    <a:pt x="152" y="470"/>
                  </a:lnTo>
                  <a:lnTo>
                    <a:pt x="0" y="470"/>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9" name="Freeform 28"/>
            <p:cNvSpPr>
              <a:spLocks noEditPoints="1"/>
            </p:cNvSpPr>
            <p:nvPr/>
          </p:nvSpPr>
          <p:spPr bwMode="auto">
            <a:xfrm>
              <a:off x="5079" y="4172"/>
              <a:ext cx="96" cy="94"/>
            </a:xfrm>
            <a:custGeom>
              <a:avLst/>
              <a:gdLst>
                <a:gd name="T0" fmla="*/ 0 w 482"/>
                <a:gd name="T1" fmla="*/ 0 h 470"/>
                <a:gd name="T2" fmla="*/ 0 w 482"/>
                <a:gd name="T3" fmla="*/ 0 h 470"/>
                <a:gd name="T4" fmla="*/ 0 w 482"/>
                <a:gd name="T5" fmla="*/ 0 h 470"/>
                <a:gd name="T6" fmla="*/ 0 w 482"/>
                <a:gd name="T7" fmla="*/ 0 h 470"/>
                <a:gd name="T8" fmla="*/ 0 w 482"/>
                <a:gd name="T9" fmla="*/ 0 h 470"/>
                <a:gd name="T10" fmla="*/ 0 w 482"/>
                <a:gd name="T11" fmla="*/ 0 h 470"/>
                <a:gd name="T12" fmla="*/ 0 w 482"/>
                <a:gd name="T13" fmla="*/ 0 h 470"/>
                <a:gd name="T14" fmla="*/ 0 w 482"/>
                <a:gd name="T15" fmla="*/ 0 h 470"/>
                <a:gd name="T16" fmla="*/ 0 w 482"/>
                <a:gd name="T17" fmla="*/ 0 h 470"/>
                <a:gd name="T18" fmla="*/ 0 w 482"/>
                <a:gd name="T19" fmla="*/ 0 h 470"/>
                <a:gd name="T20" fmla="*/ 0 w 482"/>
                <a:gd name="T21" fmla="*/ 0 h 470"/>
                <a:gd name="T22" fmla="*/ 0 w 482"/>
                <a:gd name="T23" fmla="*/ 0 h 470"/>
                <a:gd name="T24" fmla="*/ 0 w 482"/>
                <a:gd name="T25" fmla="*/ 0 h 470"/>
                <a:gd name="T26" fmla="*/ 0 w 482"/>
                <a:gd name="T27" fmla="*/ 0 h 470"/>
                <a:gd name="T28" fmla="*/ 0 w 482"/>
                <a:gd name="T29" fmla="*/ 0 h 470"/>
                <a:gd name="T30" fmla="*/ 0 w 482"/>
                <a:gd name="T31" fmla="*/ 0 h 470"/>
                <a:gd name="T32" fmla="*/ 0 w 482"/>
                <a:gd name="T33" fmla="*/ 0 h 470"/>
                <a:gd name="T34" fmla="*/ 0 w 482"/>
                <a:gd name="T35" fmla="*/ 0 h 470"/>
                <a:gd name="T36" fmla="*/ 0 w 482"/>
                <a:gd name="T37" fmla="*/ 0 h 470"/>
                <a:gd name="T38" fmla="*/ 0 w 482"/>
                <a:gd name="T39" fmla="*/ 0 h 470"/>
                <a:gd name="T40" fmla="*/ 0 w 482"/>
                <a:gd name="T41" fmla="*/ 0 h 470"/>
                <a:gd name="T42" fmla="*/ 0 w 482"/>
                <a:gd name="T43" fmla="*/ 0 h 470"/>
                <a:gd name="T44" fmla="*/ 0 w 482"/>
                <a:gd name="T45" fmla="*/ 0 h 470"/>
                <a:gd name="T46" fmla="*/ 0 w 482"/>
                <a:gd name="T47" fmla="*/ 0 h 470"/>
                <a:gd name="T48" fmla="*/ 0 w 482"/>
                <a:gd name="T49" fmla="*/ 0 h 470"/>
                <a:gd name="T50" fmla="*/ 0 w 482"/>
                <a:gd name="T51" fmla="*/ 0 h 470"/>
                <a:gd name="T52" fmla="*/ 0 w 482"/>
                <a:gd name="T53" fmla="*/ 0 h 470"/>
                <a:gd name="T54" fmla="*/ 0 w 482"/>
                <a:gd name="T55" fmla="*/ 0 h 470"/>
                <a:gd name="T56" fmla="*/ 0 w 482"/>
                <a:gd name="T57" fmla="*/ 0 h 470"/>
                <a:gd name="T58" fmla="*/ 0 w 482"/>
                <a:gd name="T59" fmla="*/ 0 h 470"/>
                <a:gd name="T60" fmla="*/ 0 w 482"/>
                <a:gd name="T61" fmla="*/ 0 h 470"/>
                <a:gd name="T62" fmla="*/ 0 w 482"/>
                <a:gd name="T63" fmla="*/ 0 h 470"/>
                <a:gd name="T64" fmla="*/ 0 w 482"/>
                <a:gd name="T65" fmla="*/ 0 h 470"/>
                <a:gd name="T66" fmla="*/ 0 w 482"/>
                <a:gd name="T67" fmla="*/ 0 h 470"/>
                <a:gd name="T68" fmla="*/ 0 w 482"/>
                <a:gd name="T69" fmla="*/ 0 h 470"/>
                <a:gd name="T70" fmla="*/ 0 w 482"/>
                <a:gd name="T71" fmla="*/ 0 h 470"/>
                <a:gd name="T72" fmla="*/ 0 w 482"/>
                <a:gd name="T73" fmla="*/ 0 h 470"/>
                <a:gd name="T74" fmla="*/ 0 w 482"/>
                <a:gd name="T75" fmla="*/ 0 h 470"/>
                <a:gd name="T76" fmla="*/ 0 w 482"/>
                <a:gd name="T77" fmla="*/ 0 h 470"/>
                <a:gd name="T78" fmla="*/ 0 w 482"/>
                <a:gd name="T79" fmla="*/ 0 h 470"/>
                <a:gd name="T80" fmla="*/ 0 w 482"/>
                <a:gd name="T81" fmla="*/ 0 h 470"/>
                <a:gd name="T82" fmla="*/ 0 w 482"/>
                <a:gd name="T83" fmla="*/ 0 h 4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82" h="470">
                  <a:moveTo>
                    <a:pt x="178" y="306"/>
                  </a:moveTo>
                  <a:lnTo>
                    <a:pt x="150" y="470"/>
                  </a:lnTo>
                  <a:lnTo>
                    <a:pt x="0" y="470"/>
                  </a:lnTo>
                  <a:lnTo>
                    <a:pt x="80" y="0"/>
                  </a:lnTo>
                  <a:lnTo>
                    <a:pt x="298" y="0"/>
                  </a:lnTo>
                  <a:lnTo>
                    <a:pt x="325" y="0"/>
                  </a:lnTo>
                  <a:lnTo>
                    <a:pt x="350" y="2"/>
                  </a:lnTo>
                  <a:lnTo>
                    <a:pt x="372" y="5"/>
                  </a:lnTo>
                  <a:lnTo>
                    <a:pt x="393" y="8"/>
                  </a:lnTo>
                  <a:lnTo>
                    <a:pt x="410" y="12"/>
                  </a:lnTo>
                  <a:lnTo>
                    <a:pt x="425" y="18"/>
                  </a:lnTo>
                  <a:lnTo>
                    <a:pt x="440" y="25"/>
                  </a:lnTo>
                  <a:lnTo>
                    <a:pt x="451" y="32"/>
                  </a:lnTo>
                  <a:lnTo>
                    <a:pt x="460" y="41"/>
                  </a:lnTo>
                  <a:lnTo>
                    <a:pt x="468" y="51"/>
                  </a:lnTo>
                  <a:lnTo>
                    <a:pt x="474" y="62"/>
                  </a:lnTo>
                  <a:lnTo>
                    <a:pt x="478" y="74"/>
                  </a:lnTo>
                  <a:lnTo>
                    <a:pt x="481" y="88"/>
                  </a:lnTo>
                  <a:lnTo>
                    <a:pt x="482" y="102"/>
                  </a:lnTo>
                  <a:lnTo>
                    <a:pt x="481" y="117"/>
                  </a:lnTo>
                  <a:lnTo>
                    <a:pt x="478" y="134"/>
                  </a:lnTo>
                  <a:lnTo>
                    <a:pt x="474" y="154"/>
                  </a:lnTo>
                  <a:lnTo>
                    <a:pt x="467" y="173"/>
                  </a:lnTo>
                  <a:lnTo>
                    <a:pt x="458" y="190"/>
                  </a:lnTo>
                  <a:lnTo>
                    <a:pt x="447" y="206"/>
                  </a:lnTo>
                  <a:lnTo>
                    <a:pt x="434" y="220"/>
                  </a:lnTo>
                  <a:lnTo>
                    <a:pt x="419" y="232"/>
                  </a:lnTo>
                  <a:lnTo>
                    <a:pt x="401" y="242"/>
                  </a:lnTo>
                  <a:lnTo>
                    <a:pt x="381" y="249"/>
                  </a:lnTo>
                  <a:lnTo>
                    <a:pt x="397" y="255"/>
                  </a:lnTo>
                  <a:lnTo>
                    <a:pt x="411" y="262"/>
                  </a:lnTo>
                  <a:lnTo>
                    <a:pt x="423" y="271"/>
                  </a:lnTo>
                  <a:lnTo>
                    <a:pt x="432" y="282"/>
                  </a:lnTo>
                  <a:lnTo>
                    <a:pt x="438" y="297"/>
                  </a:lnTo>
                  <a:lnTo>
                    <a:pt x="442" y="316"/>
                  </a:lnTo>
                  <a:lnTo>
                    <a:pt x="442" y="342"/>
                  </a:lnTo>
                  <a:lnTo>
                    <a:pt x="437" y="374"/>
                  </a:lnTo>
                  <a:lnTo>
                    <a:pt x="434" y="395"/>
                  </a:lnTo>
                  <a:lnTo>
                    <a:pt x="431" y="412"/>
                  </a:lnTo>
                  <a:lnTo>
                    <a:pt x="429" y="427"/>
                  </a:lnTo>
                  <a:lnTo>
                    <a:pt x="428" y="438"/>
                  </a:lnTo>
                  <a:lnTo>
                    <a:pt x="428" y="446"/>
                  </a:lnTo>
                  <a:lnTo>
                    <a:pt x="430" y="451"/>
                  </a:lnTo>
                  <a:lnTo>
                    <a:pt x="434" y="454"/>
                  </a:lnTo>
                  <a:lnTo>
                    <a:pt x="440" y="456"/>
                  </a:lnTo>
                  <a:lnTo>
                    <a:pt x="436" y="470"/>
                  </a:lnTo>
                  <a:lnTo>
                    <a:pt x="284" y="470"/>
                  </a:lnTo>
                  <a:lnTo>
                    <a:pt x="283" y="464"/>
                  </a:lnTo>
                  <a:lnTo>
                    <a:pt x="283" y="458"/>
                  </a:lnTo>
                  <a:lnTo>
                    <a:pt x="283" y="450"/>
                  </a:lnTo>
                  <a:lnTo>
                    <a:pt x="284" y="440"/>
                  </a:lnTo>
                  <a:lnTo>
                    <a:pt x="285" y="429"/>
                  </a:lnTo>
                  <a:lnTo>
                    <a:pt x="286" y="417"/>
                  </a:lnTo>
                  <a:lnTo>
                    <a:pt x="288" y="402"/>
                  </a:lnTo>
                  <a:lnTo>
                    <a:pt x="290" y="388"/>
                  </a:lnTo>
                  <a:lnTo>
                    <a:pt x="294" y="367"/>
                  </a:lnTo>
                  <a:lnTo>
                    <a:pt x="295" y="349"/>
                  </a:lnTo>
                  <a:lnTo>
                    <a:pt x="292" y="335"/>
                  </a:lnTo>
                  <a:lnTo>
                    <a:pt x="288" y="324"/>
                  </a:lnTo>
                  <a:lnTo>
                    <a:pt x="279" y="316"/>
                  </a:lnTo>
                  <a:lnTo>
                    <a:pt x="265" y="311"/>
                  </a:lnTo>
                  <a:lnTo>
                    <a:pt x="248" y="307"/>
                  </a:lnTo>
                  <a:lnTo>
                    <a:pt x="224" y="306"/>
                  </a:lnTo>
                  <a:lnTo>
                    <a:pt x="178" y="306"/>
                  </a:lnTo>
                  <a:close/>
                  <a:moveTo>
                    <a:pt x="196" y="202"/>
                  </a:moveTo>
                  <a:lnTo>
                    <a:pt x="256" y="202"/>
                  </a:lnTo>
                  <a:lnTo>
                    <a:pt x="272" y="202"/>
                  </a:lnTo>
                  <a:lnTo>
                    <a:pt x="287" y="200"/>
                  </a:lnTo>
                  <a:lnTo>
                    <a:pt x="300" y="197"/>
                  </a:lnTo>
                  <a:lnTo>
                    <a:pt x="311" y="193"/>
                  </a:lnTo>
                  <a:lnTo>
                    <a:pt x="319" y="187"/>
                  </a:lnTo>
                  <a:lnTo>
                    <a:pt x="327" y="179"/>
                  </a:lnTo>
                  <a:lnTo>
                    <a:pt x="331" y="169"/>
                  </a:lnTo>
                  <a:lnTo>
                    <a:pt x="335" y="158"/>
                  </a:lnTo>
                  <a:lnTo>
                    <a:pt x="336" y="146"/>
                  </a:lnTo>
                  <a:lnTo>
                    <a:pt x="334" y="136"/>
                  </a:lnTo>
                  <a:lnTo>
                    <a:pt x="329" y="128"/>
                  </a:lnTo>
                  <a:lnTo>
                    <a:pt x="324" y="122"/>
                  </a:lnTo>
                  <a:lnTo>
                    <a:pt x="316" y="116"/>
                  </a:lnTo>
                  <a:lnTo>
                    <a:pt x="306" y="113"/>
                  </a:lnTo>
                  <a:lnTo>
                    <a:pt x="295" y="111"/>
                  </a:lnTo>
                  <a:lnTo>
                    <a:pt x="283" y="110"/>
                  </a:lnTo>
                  <a:lnTo>
                    <a:pt x="212" y="110"/>
                  </a:lnTo>
                  <a:lnTo>
                    <a:pt x="196" y="202"/>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 name="Freeform 29"/>
            <p:cNvSpPr>
              <a:spLocks noEditPoints="1"/>
            </p:cNvSpPr>
            <p:nvPr/>
          </p:nvSpPr>
          <p:spPr bwMode="auto">
            <a:xfrm>
              <a:off x="5180" y="4172"/>
              <a:ext cx="93" cy="94"/>
            </a:xfrm>
            <a:custGeom>
              <a:avLst/>
              <a:gdLst>
                <a:gd name="T0" fmla="*/ 0 w 469"/>
                <a:gd name="T1" fmla="*/ 0 h 470"/>
                <a:gd name="T2" fmla="*/ 0 w 469"/>
                <a:gd name="T3" fmla="*/ 0 h 470"/>
                <a:gd name="T4" fmla="*/ 0 w 469"/>
                <a:gd name="T5" fmla="*/ 0 h 470"/>
                <a:gd name="T6" fmla="*/ 0 w 469"/>
                <a:gd name="T7" fmla="*/ 0 h 470"/>
                <a:gd name="T8" fmla="*/ 0 w 469"/>
                <a:gd name="T9" fmla="*/ 0 h 470"/>
                <a:gd name="T10" fmla="*/ 0 w 469"/>
                <a:gd name="T11" fmla="*/ 0 h 470"/>
                <a:gd name="T12" fmla="*/ 0 w 469"/>
                <a:gd name="T13" fmla="*/ 0 h 470"/>
                <a:gd name="T14" fmla="*/ 0 w 469"/>
                <a:gd name="T15" fmla="*/ 0 h 470"/>
                <a:gd name="T16" fmla="*/ 0 w 469"/>
                <a:gd name="T17" fmla="*/ 0 h 470"/>
                <a:gd name="T18" fmla="*/ 0 w 469"/>
                <a:gd name="T19" fmla="*/ 0 h 470"/>
                <a:gd name="T20" fmla="*/ 0 w 469"/>
                <a:gd name="T21" fmla="*/ 0 h 470"/>
                <a:gd name="T22" fmla="*/ 0 w 469"/>
                <a:gd name="T23" fmla="*/ 0 h 470"/>
                <a:gd name="T24" fmla="*/ 0 w 469"/>
                <a:gd name="T25" fmla="*/ 0 h 470"/>
                <a:gd name="T26" fmla="*/ 0 w 469"/>
                <a:gd name="T27" fmla="*/ 0 h 470"/>
                <a:gd name="T28" fmla="*/ 0 w 469"/>
                <a:gd name="T29" fmla="*/ 0 h 470"/>
                <a:gd name="T30" fmla="*/ 0 w 469"/>
                <a:gd name="T31" fmla="*/ 0 h 470"/>
                <a:gd name="T32" fmla="*/ 0 w 469"/>
                <a:gd name="T33" fmla="*/ 0 h 470"/>
                <a:gd name="T34" fmla="*/ 0 w 469"/>
                <a:gd name="T35" fmla="*/ 0 h 470"/>
                <a:gd name="T36" fmla="*/ 0 w 469"/>
                <a:gd name="T37" fmla="*/ 0 h 470"/>
                <a:gd name="T38" fmla="*/ 0 w 469"/>
                <a:gd name="T39" fmla="*/ 0 h 470"/>
                <a:gd name="T40" fmla="*/ 0 w 469"/>
                <a:gd name="T41" fmla="*/ 0 h 470"/>
                <a:gd name="T42" fmla="*/ 0 w 469"/>
                <a:gd name="T43" fmla="*/ 0 h 470"/>
                <a:gd name="T44" fmla="*/ 0 w 469"/>
                <a:gd name="T45" fmla="*/ 0 h 470"/>
                <a:gd name="T46" fmla="*/ 0 w 469"/>
                <a:gd name="T47" fmla="*/ 0 h 470"/>
                <a:gd name="T48" fmla="*/ 0 w 469"/>
                <a:gd name="T49" fmla="*/ 0 h 470"/>
                <a:gd name="T50" fmla="*/ 0 w 469"/>
                <a:gd name="T51" fmla="*/ 0 h 470"/>
                <a:gd name="T52" fmla="*/ 0 w 469"/>
                <a:gd name="T53" fmla="*/ 0 h 470"/>
                <a:gd name="T54" fmla="*/ 0 w 469"/>
                <a:gd name="T55" fmla="*/ 0 h 470"/>
                <a:gd name="T56" fmla="*/ 0 w 469"/>
                <a:gd name="T57" fmla="*/ 0 h 470"/>
                <a:gd name="T58" fmla="*/ 0 w 469"/>
                <a:gd name="T59" fmla="*/ 0 h 470"/>
                <a:gd name="T60" fmla="*/ 0 w 469"/>
                <a:gd name="T61" fmla="*/ 0 h 470"/>
                <a:gd name="T62" fmla="*/ 0 w 469"/>
                <a:gd name="T63" fmla="*/ 0 h 470"/>
                <a:gd name="T64" fmla="*/ 0 w 469"/>
                <a:gd name="T65" fmla="*/ 0 h 470"/>
                <a:gd name="T66" fmla="*/ 0 w 469"/>
                <a:gd name="T67" fmla="*/ 0 h 470"/>
                <a:gd name="T68" fmla="*/ 0 w 469"/>
                <a:gd name="T69" fmla="*/ 0 h 470"/>
                <a:gd name="T70" fmla="*/ 0 w 469"/>
                <a:gd name="T71" fmla="*/ 0 h 470"/>
                <a:gd name="T72" fmla="*/ 0 w 469"/>
                <a:gd name="T73" fmla="*/ 0 h 470"/>
                <a:gd name="T74" fmla="*/ 0 w 469"/>
                <a:gd name="T75" fmla="*/ 0 h 470"/>
                <a:gd name="T76" fmla="*/ 0 w 469"/>
                <a:gd name="T77" fmla="*/ 0 h 470"/>
                <a:gd name="T78" fmla="*/ 0 w 469"/>
                <a:gd name="T79" fmla="*/ 0 h 470"/>
                <a:gd name="T80" fmla="*/ 0 w 469"/>
                <a:gd name="T81" fmla="*/ 0 h 470"/>
                <a:gd name="T82" fmla="*/ 0 w 469"/>
                <a:gd name="T83" fmla="*/ 0 h 470"/>
                <a:gd name="T84" fmla="*/ 0 w 469"/>
                <a:gd name="T85" fmla="*/ 0 h 470"/>
                <a:gd name="T86" fmla="*/ 0 w 469"/>
                <a:gd name="T87" fmla="*/ 0 h 470"/>
                <a:gd name="T88" fmla="*/ 0 w 469"/>
                <a:gd name="T89" fmla="*/ 0 h 470"/>
                <a:gd name="T90" fmla="*/ 0 w 469"/>
                <a:gd name="T91" fmla="*/ 0 h 47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9" h="470">
                  <a:moveTo>
                    <a:pt x="0" y="470"/>
                  </a:moveTo>
                  <a:lnTo>
                    <a:pt x="81" y="0"/>
                  </a:lnTo>
                  <a:lnTo>
                    <a:pt x="301" y="0"/>
                  </a:lnTo>
                  <a:lnTo>
                    <a:pt x="320" y="0"/>
                  </a:lnTo>
                  <a:lnTo>
                    <a:pt x="338" y="1"/>
                  </a:lnTo>
                  <a:lnTo>
                    <a:pt x="356" y="4"/>
                  </a:lnTo>
                  <a:lnTo>
                    <a:pt x="372" y="6"/>
                  </a:lnTo>
                  <a:lnTo>
                    <a:pt x="388" y="9"/>
                  </a:lnTo>
                  <a:lnTo>
                    <a:pt x="403" y="12"/>
                  </a:lnTo>
                  <a:lnTo>
                    <a:pt x="416" y="18"/>
                  </a:lnTo>
                  <a:lnTo>
                    <a:pt x="428" y="25"/>
                  </a:lnTo>
                  <a:lnTo>
                    <a:pt x="438" y="31"/>
                  </a:lnTo>
                  <a:lnTo>
                    <a:pt x="448" y="40"/>
                  </a:lnTo>
                  <a:lnTo>
                    <a:pt x="456" y="50"/>
                  </a:lnTo>
                  <a:lnTo>
                    <a:pt x="461" y="60"/>
                  </a:lnTo>
                  <a:lnTo>
                    <a:pt x="465" y="73"/>
                  </a:lnTo>
                  <a:lnTo>
                    <a:pt x="468" y="86"/>
                  </a:lnTo>
                  <a:lnTo>
                    <a:pt x="469" y="102"/>
                  </a:lnTo>
                  <a:lnTo>
                    <a:pt x="467" y="118"/>
                  </a:lnTo>
                  <a:lnTo>
                    <a:pt x="462" y="136"/>
                  </a:lnTo>
                  <a:lnTo>
                    <a:pt x="456" y="152"/>
                  </a:lnTo>
                  <a:lnTo>
                    <a:pt x="447" y="167"/>
                  </a:lnTo>
                  <a:lnTo>
                    <a:pt x="436" y="180"/>
                  </a:lnTo>
                  <a:lnTo>
                    <a:pt x="425" y="193"/>
                  </a:lnTo>
                  <a:lnTo>
                    <a:pt x="414" y="202"/>
                  </a:lnTo>
                  <a:lnTo>
                    <a:pt x="401" y="212"/>
                  </a:lnTo>
                  <a:lnTo>
                    <a:pt x="389" y="220"/>
                  </a:lnTo>
                  <a:lnTo>
                    <a:pt x="405" y="227"/>
                  </a:lnTo>
                  <a:lnTo>
                    <a:pt x="419" y="236"/>
                  </a:lnTo>
                  <a:lnTo>
                    <a:pt x="430" y="247"/>
                  </a:lnTo>
                  <a:lnTo>
                    <a:pt x="438" y="260"/>
                  </a:lnTo>
                  <a:lnTo>
                    <a:pt x="445" y="275"/>
                  </a:lnTo>
                  <a:lnTo>
                    <a:pt x="448" y="292"/>
                  </a:lnTo>
                  <a:lnTo>
                    <a:pt x="448" y="310"/>
                  </a:lnTo>
                  <a:lnTo>
                    <a:pt x="446" y="328"/>
                  </a:lnTo>
                  <a:lnTo>
                    <a:pt x="442" y="347"/>
                  </a:lnTo>
                  <a:lnTo>
                    <a:pt x="436" y="365"/>
                  </a:lnTo>
                  <a:lnTo>
                    <a:pt x="430" y="380"/>
                  </a:lnTo>
                  <a:lnTo>
                    <a:pt x="421" y="395"/>
                  </a:lnTo>
                  <a:lnTo>
                    <a:pt x="411" y="408"/>
                  </a:lnTo>
                  <a:lnTo>
                    <a:pt x="399" y="419"/>
                  </a:lnTo>
                  <a:lnTo>
                    <a:pt x="388" y="430"/>
                  </a:lnTo>
                  <a:lnTo>
                    <a:pt x="373" y="439"/>
                  </a:lnTo>
                  <a:lnTo>
                    <a:pt x="358" y="447"/>
                  </a:lnTo>
                  <a:lnTo>
                    <a:pt x="342" y="453"/>
                  </a:lnTo>
                  <a:lnTo>
                    <a:pt x="325" y="458"/>
                  </a:lnTo>
                  <a:lnTo>
                    <a:pt x="306" y="462"/>
                  </a:lnTo>
                  <a:lnTo>
                    <a:pt x="287" y="465"/>
                  </a:lnTo>
                  <a:lnTo>
                    <a:pt x="267" y="468"/>
                  </a:lnTo>
                  <a:lnTo>
                    <a:pt x="246" y="470"/>
                  </a:lnTo>
                  <a:lnTo>
                    <a:pt x="224" y="470"/>
                  </a:lnTo>
                  <a:lnTo>
                    <a:pt x="0" y="470"/>
                  </a:lnTo>
                  <a:close/>
                  <a:moveTo>
                    <a:pt x="184" y="273"/>
                  </a:moveTo>
                  <a:lnTo>
                    <a:pt x="169" y="360"/>
                  </a:lnTo>
                  <a:lnTo>
                    <a:pt x="235" y="360"/>
                  </a:lnTo>
                  <a:lnTo>
                    <a:pt x="248" y="360"/>
                  </a:lnTo>
                  <a:lnTo>
                    <a:pt x="261" y="358"/>
                  </a:lnTo>
                  <a:lnTo>
                    <a:pt x="273" y="356"/>
                  </a:lnTo>
                  <a:lnTo>
                    <a:pt x="283" y="352"/>
                  </a:lnTo>
                  <a:lnTo>
                    <a:pt x="292" y="346"/>
                  </a:lnTo>
                  <a:lnTo>
                    <a:pt x="299" y="339"/>
                  </a:lnTo>
                  <a:lnTo>
                    <a:pt x="304" y="330"/>
                  </a:lnTo>
                  <a:lnTo>
                    <a:pt x="308" y="317"/>
                  </a:lnTo>
                  <a:lnTo>
                    <a:pt x="309" y="304"/>
                  </a:lnTo>
                  <a:lnTo>
                    <a:pt x="305" y="293"/>
                  </a:lnTo>
                  <a:lnTo>
                    <a:pt x="300" y="285"/>
                  </a:lnTo>
                  <a:lnTo>
                    <a:pt x="291" y="280"/>
                  </a:lnTo>
                  <a:lnTo>
                    <a:pt x="279" y="276"/>
                  </a:lnTo>
                  <a:lnTo>
                    <a:pt x="265" y="274"/>
                  </a:lnTo>
                  <a:lnTo>
                    <a:pt x="250" y="273"/>
                  </a:lnTo>
                  <a:lnTo>
                    <a:pt x="233" y="273"/>
                  </a:lnTo>
                  <a:lnTo>
                    <a:pt x="184" y="273"/>
                  </a:lnTo>
                  <a:close/>
                  <a:moveTo>
                    <a:pt x="212" y="110"/>
                  </a:moveTo>
                  <a:lnTo>
                    <a:pt x="199" y="188"/>
                  </a:lnTo>
                  <a:lnTo>
                    <a:pt x="262" y="188"/>
                  </a:lnTo>
                  <a:lnTo>
                    <a:pt x="273" y="187"/>
                  </a:lnTo>
                  <a:lnTo>
                    <a:pt x="284" y="186"/>
                  </a:lnTo>
                  <a:lnTo>
                    <a:pt x="292" y="183"/>
                  </a:lnTo>
                  <a:lnTo>
                    <a:pt x="301" y="178"/>
                  </a:lnTo>
                  <a:lnTo>
                    <a:pt x="309" y="173"/>
                  </a:lnTo>
                  <a:lnTo>
                    <a:pt x="314" y="165"/>
                  </a:lnTo>
                  <a:lnTo>
                    <a:pt x="318" y="157"/>
                  </a:lnTo>
                  <a:lnTo>
                    <a:pt x="320" y="147"/>
                  </a:lnTo>
                  <a:lnTo>
                    <a:pt x="322" y="135"/>
                  </a:lnTo>
                  <a:lnTo>
                    <a:pt x="319" y="126"/>
                  </a:lnTo>
                  <a:lnTo>
                    <a:pt x="314" y="120"/>
                  </a:lnTo>
                  <a:lnTo>
                    <a:pt x="308" y="115"/>
                  </a:lnTo>
                  <a:lnTo>
                    <a:pt x="299" y="112"/>
                  </a:lnTo>
                  <a:lnTo>
                    <a:pt x="288" y="111"/>
                  </a:lnTo>
                  <a:lnTo>
                    <a:pt x="277" y="110"/>
                  </a:lnTo>
                  <a:lnTo>
                    <a:pt x="265" y="110"/>
                  </a:lnTo>
                  <a:lnTo>
                    <a:pt x="212" y="110"/>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1" name="Freeform 30"/>
            <p:cNvSpPr>
              <a:spLocks/>
            </p:cNvSpPr>
            <p:nvPr/>
          </p:nvSpPr>
          <p:spPr bwMode="auto">
            <a:xfrm>
              <a:off x="5285" y="4172"/>
              <a:ext cx="98" cy="96"/>
            </a:xfrm>
            <a:custGeom>
              <a:avLst/>
              <a:gdLst>
                <a:gd name="T0" fmla="*/ 0 w 494"/>
                <a:gd name="T1" fmla="*/ 0 h 482"/>
                <a:gd name="T2" fmla="*/ 0 w 494"/>
                <a:gd name="T3" fmla="*/ 0 h 482"/>
                <a:gd name="T4" fmla="*/ 0 w 494"/>
                <a:gd name="T5" fmla="*/ 0 h 482"/>
                <a:gd name="T6" fmla="*/ 0 w 494"/>
                <a:gd name="T7" fmla="*/ 0 h 482"/>
                <a:gd name="T8" fmla="*/ 0 w 494"/>
                <a:gd name="T9" fmla="*/ 0 h 482"/>
                <a:gd name="T10" fmla="*/ 0 w 494"/>
                <a:gd name="T11" fmla="*/ 0 h 482"/>
                <a:gd name="T12" fmla="*/ 0 w 494"/>
                <a:gd name="T13" fmla="*/ 0 h 482"/>
                <a:gd name="T14" fmla="*/ 0 w 494"/>
                <a:gd name="T15" fmla="*/ 0 h 482"/>
                <a:gd name="T16" fmla="*/ 0 w 494"/>
                <a:gd name="T17" fmla="*/ 0 h 482"/>
                <a:gd name="T18" fmla="*/ 0 w 494"/>
                <a:gd name="T19" fmla="*/ 0 h 482"/>
                <a:gd name="T20" fmla="*/ 0 w 494"/>
                <a:gd name="T21" fmla="*/ 0 h 482"/>
                <a:gd name="T22" fmla="*/ 0 w 494"/>
                <a:gd name="T23" fmla="*/ 0 h 482"/>
                <a:gd name="T24" fmla="*/ 0 w 494"/>
                <a:gd name="T25" fmla="*/ 0 h 482"/>
                <a:gd name="T26" fmla="*/ 0 w 494"/>
                <a:gd name="T27" fmla="*/ 0 h 482"/>
                <a:gd name="T28" fmla="*/ 0 w 494"/>
                <a:gd name="T29" fmla="*/ 0 h 482"/>
                <a:gd name="T30" fmla="*/ 0 w 494"/>
                <a:gd name="T31" fmla="*/ 0 h 482"/>
                <a:gd name="T32" fmla="*/ 0 w 494"/>
                <a:gd name="T33" fmla="*/ 0 h 482"/>
                <a:gd name="T34" fmla="*/ 0 w 494"/>
                <a:gd name="T35" fmla="*/ 0 h 482"/>
                <a:gd name="T36" fmla="*/ 0 w 494"/>
                <a:gd name="T37" fmla="*/ 0 h 482"/>
                <a:gd name="T38" fmla="*/ 0 w 494"/>
                <a:gd name="T39" fmla="*/ 0 h 482"/>
                <a:gd name="T40" fmla="*/ 0 w 494"/>
                <a:gd name="T41" fmla="*/ 0 h 482"/>
                <a:gd name="T42" fmla="*/ 0 w 494"/>
                <a:gd name="T43" fmla="*/ 0 h 482"/>
                <a:gd name="T44" fmla="*/ 0 w 494"/>
                <a:gd name="T45" fmla="*/ 0 h 482"/>
                <a:gd name="T46" fmla="*/ 0 w 494"/>
                <a:gd name="T47" fmla="*/ 0 h 482"/>
                <a:gd name="T48" fmla="*/ 0 w 494"/>
                <a:gd name="T49" fmla="*/ 0 h 482"/>
                <a:gd name="T50" fmla="*/ 0 w 494"/>
                <a:gd name="T51" fmla="*/ 0 h 482"/>
                <a:gd name="T52" fmla="*/ 0 w 494"/>
                <a:gd name="T53" fmla="*/ 0 h 482"/>
                <a:gd name="T54" fmla="*/ 0 w 494"/>
                <a:gd name="T55" fmla="*/ 0 h 482"/>
                <a:gd name="T56" fmla="*/ 0 w 494"/>
                <a:gd name="T57" fmla="*/ 0 h 482"/>
                <a:gd name="T58" fmla="*/ 0 w 494"/>
                <a:gd name="T59" fmla="*/ 0 h 482"/>
                <a:gd name="T60" fmla="*/ 0 w 494"/>
                <a:gd name="T61" fmla="*/ 0 h 482"/>
                <a:gd name="T62" fmla="*/ 0 w 494"/>
                <a:gd name="T63" fmla="*/ 0 h 482"/>
                <a:gd name="T64" fmla="*/ 0 w 494"/>
                <a:gd name="T65" fmla="*/ 0 h 482"/>
                <a:gd name="T66" fmla="*/ 0 w 494"/>
                <a:gd name="T67" fmla="*/ 0 h 482"/>
                <a:gd name="T68" fmla="*/ 0 w 494"/>
                <a:gd name="T69" fmla="*/ 0 h 482"/>
                <a:gd name="T70" fmla="*/ 0 w 494"/>
                <a:gd name="T71" fmla="*/ 0 h 482"/>
                <a:gd name="T72" fmla="*/ 0 w 494"/>
                <a:gd name="T73" fmla="*/ 0 h 482"/>
                <a:gd name="T74" fmla="*/ 0 w 494"/>
                <a:gd name="T75" fmla="*/ 0 h 482"/>
                <a:gd name="T76" fmla="*/ 0 w 494"/>
                <a:gd name="T77" fmla="*/ 0 h 482"/>
                <a:gd name="T78" fmla="*/ 0 w 494"/>
                <a:gd name="T79" fmla="*/ 0 h 482"/>
                <a:gd name="T80" fmla="*/ 0 w 494"/>
                <a:gd name="T81" fmla="*/ 0 h 482"/>
                <a:gd name="T82" fmla="*/ 0 w 494"/>
                <a:gd name="T83" fmla="*/ 0 h 482"/>
                <a:gd name="T84" fmla="*/ 0 w 494"/>
                <a:gd name="T85" fmla="*/ 0 h 482"/>
                <a:gd name="T86" fmla="*/ 0 w 494"/>
                <a:gd name="T87" fmla="*/ 0 h 482"/>
                <a:gd name="T88" fmla="*/ 0 w 494"/>
                <a:gd name="T89" fmla="*/ 0 h 482"/>
                <a:gd name="T90" fmla="*/ 0 w 494"/>
                <a:gd name="T91" fmla="*/ 0 h 482"/>
                <a:gd name="T92" fmla="*/ 0 w 494"/>
                <a:gd name="T93" fmla="*/ 0 h 482"/>
                <a:gd name="T94" fmla="*/ 0 w 494"/>
                <a:gd name="T95" fmla="*/ 0 h 482"/>
                <a:gd name="T96" fmla="*/ 0 w 494"/>
                <a:gd name="T97" fmla="*/ 0 h 482"/>
                <a:gd name="T98" fmla="*/ 0 w 494"/>
                <a:gd name="T99" fmla="*/ 0 h 482"/>
                <a:gd name="T100" fmla="*/ 0 w 494"/>
                <a:gd name="T101" fmla="*/ 0 h 482"/>
                <a:gd name="T102" fmla="*/ 0 w 494"/>
                <a:gd name="T103" fmla="*/ 0 h 482"/>
                <a:gd name="T104" fmla="*/ 0 w 494"/>
                <a:gd name="T105" fmla="*/ 0 h 482"/>
                <a:gd name="T106" fmla="*/ 0 w 494"/>
                <a:gd name="T107" fmla="*/ 0 h 482"/>
                <a:gd name="T108" fmla="*/ 0 w 494"/>
                <a:gd name="T109" fmla="*/ 0 h 4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94" h="482">
                  <a:moveTo>
                    <a:pt x="52" y="0"/>
                  </a:moveTo>
                  <a:lnTo>
                    <a:pt x="202" y="0"/>
                  </a:lnTo>
                  <a:lnTo>
                    <a:pt x="154" y="281"/>
                  </a:lnTo>
                  <a:lnTo>
                    <a:pt x="151" y="297"/>
                  </a:lnTo>
                  <a:lnTo>
                    <a:pt x="150" y="314"/>
                  </a:lnTo>
                  <a:lnTo>
                    <a:pt x="151" y="328"/>
                  </a:lnTo>
                  <a:lnTo>
                    <a:pt x="156" y="342"/>
                  </a:lnTo>
                  <a:lnTo>
                    <a:pt x="163" y="352"/>
                  </a:lnTo>
                  <a:lnTo>
                    <a:pt x="174" y="360"/>
                  </a:lnTo>
                  <a:lnTo>
                    <a:pt x="189" y="365"/>
                  </a:lnTo>
                  <a:lnTo>
                    <a:pt x="210" y="367"/>
                  </a:lnTo>
                  <a:lnTo>
                    <a:pt x="228" y="366"/>
                  </a:lnTo>
                  <a:lnTo>
                    <a:pt x="244" y="360"/>
                  </a:lnTo>
                  <a:lnTo>
                    <a:pt x="258" y="353"/>
                  </a:lnTo>
                  <a:lnTo>
                    <a:pt x="269" y="343"/>
                  </a:lnTo>
                  <a:lnTo>
                    <a:pt x="278" y="331"/>
                  </a:lnTo>
                  <a:lnTo>
                    <a:pt x="284" y="316"/>
                  </a:lnTo>
                  <a:lnTo>
                    <a:pt x="290" y="300"/>
                  </a:lnTo>
                  <a:lnTo>
                    <a:pt x="294" y="281"/>
                  </a:lnTo>
                  <a:lnTo>
                    <a:pt x="343" y="0"/>
                  </a:lnTo>
                  <a:lnTo>
                    <a:pt x="494" y="0"/>
                  </a:lnTo>
                  <a:lnTo>
                    <a:pt x="448" y="265"/>
                  </a:lnTo>
                  <a:lnTo>
                    <a:pt x="442" y="293"/>
                  </a:lnTo>
                  <a:lnTo>
                    <a:pt x="436" y="317"/>
                  </a:lnTo>
                  <a:lnTo>
                    <a:pt x="427" y="342"/>
                  </a:lnTo>
                  <a:lnTo>
                    <a:pt x="418" y="363"/>
                  </a:lnTo>
                  <a:lnTo>
                    <a:pt x="408" y="383"/>
                  </a:lnTo>
                  <a:lnTo>
                    <a:pt x="395" y="400"/>
                  </a:lnTo>
                  <a:lnTo>
                    <a:pt x="382" y="416"/>
                  </a:lnTo>
                  <a:lnTo>
                    <a:pt x="367" y="430"/>
                  </a:lnTo>
                  <a:lnTo>
                    <a:pt x="350" y="442"/>
                  </a:lnTo>
                  <a:lnTo>
                    <a:pt x="332" y="453"/>
                  </a:lnTo>
                  <a:lnTo>
                    <a:pt x="313" y="462"/>
                  </a:lnTo>
                  <a:lnTo>
                    <a:pt x="291" y="469"/>
                  </a:lnTo>
                  <a:lnTo>
                    <a:pt x="268" y="475"/>
                  </a:lnTo>
                  <a:lnTo>
                    <a:pt x="244" y="479"/>
                  </a:lnTo>
                  <a:lnTo>
                    <a:pt x="218" y="481"/>
                  </a:lnTo>
                  <a:lnTo>
                    <a:pt x="190" y="482"/>
                  </a:lnTo>
                  <a:lnTo>
                    <a:pt x="164" y="481"/>
                  </a:lnTo>
                  <a:lnTo>
                    <a:pt x="141" y="480"/>
                  </a:lnTo>
                  <a:lnTo>
                    <a:pt x="118" y="475"/>
                  </a:lnTo>
                  <a:lnTo>
                    <a:pt x="97" y="471"/>
                  </a:lnTo>
                  <a:lnTo>
                    <a:pt x="79" y="464"/>
                  </a:lnTo>
                  <a:lnTo>
                    <a:pt x="62" y="456"/>
                  </a:lnTo>
                  <a:lnTo>
                    <a:pt x="48" y="446"/>
                  </a:lnTo>
                  <a:lnTo>
                    <a:pt x="35" y="435"/>
                  </a:lnTo>
                  <a:lnTo>
                    <a:pt x="24" y="420"/>
                  </a:lnTo>
                  <a:lnTo>
                    <a:pt x="14" y="405"/>
                  </a:lnTo>
                  <a:lnTo>
                    <a:pt x="7" y="387"/>
                  </a:lnTo>
                  <a:lnTo>
                    <a:pt x="3" y="367"/>
                  </a:lnTo>
                  <a:lnTo>
                    <a:pt x="0" y="345"/>
                  </a:lnTo>
                  <a:lnTo>
                    <a:pt x="0" y="321"/>
                  </a:lnTo>
                  <a:lnTo>
                    <a:pt x="1" y="294"/>
                  </a:lnTo>
                  <a:lnTo>
                    <a:pt x="5" y="265"/>
                  </a:lnTo>
                  <a:lnTo>
                    <a:pt x="52" y="0"/>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2" name="Freeform 31"/>
            <p:cNvSpPr>
              <a:spLocks/>
            </p:cNvSpPr>
            <p:nvPr/>
          </p:nvSpPr>
          <p:spPr bwMode="auto">
            <a:xfrm>
              <a:off x="5385" y="4169"/>
              <a:ext cx="88" cy="99"/>
            </a:xfrm>
            <a:custGeom>
              <a:avLst/>
              <a:gdLst>
                <a:gd name="T0" fmla="*/ 0 w 439"/>
                <a:gd name="T1" fmla="*/ 0 h 494"/>
                <a:gd name="T2" fmla="*/ 0 w 439"/>
                <a:gd name="T3" fmla="*/ 0 h 494"/>
                <a:gd name="T4" fmla="*/ 0 w 439"/>
                <a:gd name="T5" fmla="*/ 0 h 494"/>
                <a:gd name="T6" fmla="*/ 0 w 439"/>
                <a:gd name="T7" fmla="*/ 0 h 494"/>
                <a:gd name="T8" fmla="*/ 0 w 439"/>
                <a:gd name="T9" fmla="*/ 0 h 494"/>
                <a:gd name="T10" fmla="*/ 0 w 439"/>
                <a:gd name="T11" fmla="*/ 0 h 494"/>
                <a:gd name="T12" fmla="*/ 0 w 439"/>
                <a:gd name="T13" fmla="*/ 0 h 494"/>
                <a:gd name="T14" fmla="*/ 0 w 439"/>
                <a:gd name="T15" fmla="*/ 0 h 494"/>
                <a:gd name="T16" fmla="*/ 0 w 439"/>
                <a:gd name="T17" fmla="*/ 0 h 494"/>
                <a:gd name="T18" fmla="*/ 0 w 439"/>
                <a:gd name="T19" fmla="*/ 0 h 494"/>
                <a:gd name="T20" fmla="*/ 0 w 439"/>
                <a:gd name="T21" fmla="*/ 0 h 494"/>
                <a:gd name="T22" fmla="*/ 0 w 439"/>
                <a:gd name="T23" fmla="*/ 0 h 494"/>
                <a:gd name="T24" fmla="*/ 0 w 439"/>
                <a:gd name="T25" fmla="*/ 0 h 494"/>
                <a:gd name="T26" fmla="*/ 0 w 439"/>
                <a:gd name="T27" fmla="*/ 0 h 494"/>
                <a:gd name="T28" fmla="*/ 0 w 439"/>
                <a:gd name="T29" fmla="*/ 0 h 494"/>
                <a:gd name="T30" fmla="*/ 0 w 439"/>
                <a:gd name="T31" fmla="*/ 0 h 494"/>
                <a:gd name="T32" fmla="*/ 0 w 439"/>
                <a:gd name="T33" fmla="*/ 0 h 494"/>
                <a:gd name="T34" fmla="*/ 0 w 439"/>
                <a:gd name="T35" fmla="*/ 0 h 494"/>
                <a:gd name="T36" fmla="*/ 0 w 439"/>
                <a:gd name="T37" fmla="*/ 0 h 494"/>
                <a:gd name="T38" fmla="*/ 0 w 439"/>
                <a:gd name="T39" fmla="*/ 0 h 494"/>
                <a:gd name="T40" fmla="*/ 0 w 439"/>
                <a:gd name="T41" fmla="*/ 0 h 494"/>
                <a:gd name="T42" fmla="*/ 0 w 439"/>
                <a:gd name="T43" fmla="*/ 0 h 494"/>
                <a:gd name="T44" fmla="*/ 0 w 439"/>
                <a:gd name="T45" fmla="*/ 0 h 494"/>
                <a:gd name="T46" fmla="*/ 0 w 439"/>
                <a:gd name="T47" fmla="*/ 0 h 494"/>
                <a:gd name="T48" fmla="*/ 0 w 439"/>
                <a:gd name="T49" fmla="*/ 0 h 494"/>
                <a:gd name="T50" fmla="*/ 0 w 439"/>
                <a:gd name="T51" fmla="*/ 0 h 494"/>
                <a:gd name="T52" fmla="*/ 0 w 439"/>
                <a:gd name="T53" fmla="*/ 0 h 494"/>
                <a:gd name="T54" fmla="*/ 0 w 439"/>
                <a:gd name="T55" fmla="*/ 0 h 494"/>
                <a:gd name="T56" fmla="*/ 0 w 439"/>
                <a:gd name="T57" fmla="*/ 0 h 494"/>
                <a:gd name="T58" fmla="*/ 0 w 439"/>
                <a:gd name="T59" fmla="*/ 0 h 494"/>
                <a:gd name="T60" fmla="*/ 0 w 439"/>
                <a:gd name="T61" fmla="*/ 0 h 494"/>
                <a:gd name="T62" fmla="*/ 0 w 439"/>
                <a:gd name="T63" fmla="*/ 0 h 494"/>
                <a:gd name="T64" fmla="*/ 0 w 439"/>
                <a:gd name="T65" fmla="*/ 0 h 494"/>
                <a:gd name="T66" fmla="*/ 0 w 439"/>
                <a:gd name="T67" fmla="*/ 0 h 494"/>
                <a:gd name="T68" fmla="*/ 0 w 439"/>
                <a:gd name="T69" fmla="*/ 0 h 494"/>
                <a:gd name="T70" fmla="*/ 0 w 439"/>
                <a:gd name="T71" fmla="*/ 0 h 494"/>
                <a:gd name="T72" fmla="*/ 0 w 439"/>
                <a:gd name="T73" fmla="*/ 0 h 494"/>
                <a:gd name="T74" fmla="*/ 0 w 439"/>
                <a:gd name="T75" fmla="*/ 0 h 494"/>
                <a:gd name="T76" fmla="*/ 0 w 439"/>
                <a:gd name="T77" fmla="*/ 0 h 494"/>
                <a:gd name="T78" fmla="*/ 0 w 439"/>
                <a:gd name="T79" fmla="*/ 0 h 494"/>
                <a:gd name="T80" fmla="*/ 0 w 439"/>
                <a:gd name="T81" fmla="*/ 0 h 494"/>
                <a:gd name="T82" fmla="*/ 0 w 439"/>
                <a:gd name="T83" fmla="*/ 0 h 494"/>
                <a:gd name="T84" fmla="*/ 0 w 439"/>
                <a:gd name="T85" fmla="*/ 0 h 494"/>
                <a:gd name="T86" fmla="*/ 0 w 439"/>
                <a:gd name="T87" fmla="*/ 0 h 494"/>
                <a:gd name="T88" fmla="*/ 0 w 439"/>
                <a:gd name="T89" fmla="*/ 0 h 494"/>
                <a:gd name="T90" fmla="*/ 0 w 439"/>
                <a:gd name="T91" fmla="*/ 0 h 494"/>
                <a:gd name="T92" fmla="*/ 0 w 439"/>
                <a:gd name="T93" fmla="*/ 0 h 4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39" h="494">
                  <a:moveTo>
                    <a:pt x="296" y="148"/>
                  </a:moveTo>
                  <a:lnTo>
                    <a:pt x="295" y="137"/>
                  </a:lnTo>
                  <a:lnTo>
                    <a:pt x="292" y="128"/>
                  </a:lnTo>
                  <a:lnTo>
                    <a:pt x="286" y="122"/>
                  </a:lnTo>
                  <a:lnTo>
                    <a:pt x="280" y="116"/>
                  </a:lnTo>
                  <a:lnTo>
                    <a:pt x="276" y="114"/>
                  </a:lnTo>
                  <a:lnTo>
                    <a:pt x="272" y="113"/>
                  </a:lnTo>
                  <a:lnTo>
                    <a:pt x="268" y="112"/>
                  </a:lnTo>
                  <a:lnTo>
                    <a:pt x="263" y="111"/>
                  </a:lnTo>
                  <a:lnTo>
                    <a:pt x="258" y="109"/>
                  </a:lnTo>
                  <a:lnTo>
                    <a:pt x="253" y="108"/>
                  </a:lnTo>
                  <a:lnTo>
                    <a:pt x="248" y="108"/>
                  </a:lnTo>
                  <a:lnTo>
                    <a:pt x="242" y="108"/>
                  </a:lnTo>
                  <a:lnTo>
                    <a:pt x="230" y="108"/>
                  </a:lnTo>
                  <a:lnTo>
                    <a:pt x="221" y="111"/>
                  </a:lnTo>
                  <a:lnTo>
                    <a:pt x="212" y="113"/>
                  </a:lnTo>
                  <a:lnTo>
                    <a:pt x="205" y="115"/>
                  </a:lnTo>
                  <a:lnTo>
                    <a:pt x="199" y="119"/>
                  </a:lnTo>
                  <a:lnTo>
                    <a:pt x="195" y="124"/>
                  </a:lnTo>
                  <a:lnTo>
                    <a:pt x="191" y="129"/>
                  </a:lnTo>
                  <a:lnTo>
                    <a:pt x="190" y="135"/>
                  </a:lnTo>
                  <a:lnTo>
                    <a:pt x="191" y="147"/>
                  </a:lnTo>
                  <a:lnTo>
                    <a:pt x="198" y="157"/>
                  </a:lnTo>
                  <a:lnTo>
                    <a:pt x="210" y="165"/>
                  </a:lnTo>
                  <a:lnTo>
                    <a:pt x="225" y="171"/>
                  </a:lnTo>
                  <a:lnTo>
                    <a:pt x="243" y="178"/>
                  </a:lnTo>
                  <a:lnTo>
                    <a:pt x="265" y="184"/>
                  </a:lnTo>
                  <a:lnTo>
                    <a:pt x="288" y="189"/>
                  </a:lnTo>
                  <a:lnTo>
                    <a:pt x="311" y="196"/>
                  </a:lnTo>
                  <a:lnTo>
                    <a:pt x="335" y="203"/>
                  </a:lnTo>
                  <a:lnTo>
                    <a:pt x="357" y="213"/>
                  </a:lnTo>
                  <a:lnTo>
                    <a:pt x="377" y="226"/>
                  </a:lnTo>
                  <a:lnTo>
                    <a:pt x="395" y="240"/>
                  </a:lnTo>
                  <a:lnTo>
                    <a:pt x="409" y="256"/>
                  </a:lnTo>
                  <a:lnTo>
                    <a:pt x="417" y="277"/>
                  </a:lnTo>
                  <a:lnTo>
                    <a:pt x="422" y="303"/>
                  </a:lnTo>
                  <a:lnTo>
                    <a:pt x="420" y="333"/>
                  </a:lnTo>
                  <a:lnTo>
                    <a:pt x="415" y="353"/>
                  </a:lnTo>
                  <a:lnTo>
                    <a:pt x="409" y="370"/>
                  </a:lnTo>
                  <a:lnTo>
                    <a:pt x="401" y="388"/>
                  </a:lnTo>
                  <a:lnTo>
                    <a:pt x="391" y="403"/>
                  </a:lnTo>
                  <a:lnTo>
                    <a:pt x="381" y="418"/>
                  </a:lnTo>
                  <a:lnTo>
                    <a:pt x="369" y="431"/>
                  </a:lnTo>
                  <a:lnTo>
                    <a:pt x="355" y="443"/>
                  </a:lnTo>
                  <a:lnTo>
                    <a:pt x="339" y="454"/>
                  </a:lnTo>
                  <a:lnTo>
                    <a:pt x="322" y="463"/>
                  </a:lnTo>
                  <a:lnTo>
                    <a:pt x="305" y="472"/>
                  </a:lnTo>
                  <a:lnTo>
                    <a:pt x="285" y="479"/>
                  </a:lnTo>
                  <a:lnTo>
                    <a:pt x="266" y="484"/>
                  </a:lnTo>
                  <a:lnTo>
                    <a:pt x="245" y="489"/>
                  </a:lnTo>
                  <a:lnTo>
                    <a:pt x="224" y="492"/>
                  </a:lnTo>
                  <a:lnTo>
                    <a:pt x="201" y="493"/>
                  </a:lnTo>
                  <a:lnTo>
                    <a:pt x="177" y="494"/>
                  </a:lnTo>
                  <a:lnTo>
                    <a:pt x="156" y="493"/>
                  </a:lnTo>
                  <a:lnTo>
                    <a:pt x="134" y="491"/>
                  </a:lnTo>
                  <a:lnTo>
                    <a:pt x="115" y="486"/>
                  </a:lnTo>
                  <a:lnTo>
                    <a:pt x="97" y="482"/>
                  </a:lnTo>
                  <a:lnTo>
                    <a:pt x="80" y="475"/>
                  </a:lnTo>
                  <a:lnTo>
                    <a:pt x="65" y="466"/>
                  </a:lnTo>
                  <a:lnTo>
                    <a:pt x="52" y="458"/>
                  </a:lnTo>
                  <a:lnTo>
                    <a:pt x="39" y="448"/>
                  </a:lnTo>
                  <a:lnTo>
                    <a:pt x="29" y="437"/>
                  </a:lnTo>
                  <a:lnTo>
                    <a:pt x="19" y="424"/>
                  </a:lnTo>
                  <a:lnTo>
                    <a:pt x="12" y="411"/>
                  </a:lnTo>
                  <a:lnTo>
                    <a:pt x="6" y="398"/>
                  </a:lnTo>
                  <a:lnTo>
                    <a:pt x="2" y="384"/>
                  </a:lnTo>
                  <a:lnTo>
                    <a:pt x="0" y="368"/>
                  </a:lnTo>
                  <a:lnTo>
                    <a:pt x="0" y="353"/>
                  </a:lnTo>
                  <a:lnTo>
                    <a:pt x="1" y="337"/>
                  </a:lnTo>
                  <a:lnTo>
                    <a:pt x="145" y="337"/>
                  </a:lnTo>
                  <a:lnTo>
                    <a:pt x="145" y="343"/>
                  </a:lnTo>
                  <a:lnTo>
                    <a:pt x="146" y="348"/>
                  </a:lnTo>
                  <a:lnTo>
                    <a:pt x="148" y="354"/>
                  </a:lnTo>
                  <a:lnTo>
                    <a:pt x="150" y="358"/>
                  </a:lnTo>
                  <a:lnTo>
                    <a:pt x="152" y="363"/>
                  </a:lnTo>
                  <a:lnTo>
                    <a:pt x="156" y="367"/>
                  </a:lnTo>
                  <a:lnTo>
                    <a:pt x="159" y="370"/>
                  </a:lnTo>
                  <a:lnTo>
                    <a:pt x="163" y="374"/>
                  </a:lnTo>
                  <a:lnTo>
                    <a:pt x="168" y="377"/>
                  </a:lnTo>
                  <a:lnTo>
                    <a:pt x="172" y="379"/>
                  </a:lnTo>
                  <a:lnTo>
                    <a:pt x="177" y="381"/>
                  </a:lnTo>
                  <a:lnTo>
                    <a:pt x="183" y="382"/>
                  </a:lnTo>
                  <a:lnTo>
                    <a:pt x="187" y="385"/>
                  </a:lnTo>
                  <a:lnTo>
                    <a:pt x="193" y="385"/>
                  </a:lnTo>
                  <a:lnTo>
                    <a:pt x="199" y="386"/>
                  </a:lnTo>
                  <a:lnTo>
                    <a:pt x="204" y="386"/>
                  </a:lnTo>
                  <a:lnTo>
                    <a:pt x="218" y="385"/>
                  </a:lnTo>
                  <a:lnTo>
                    <a:pt x="230" y="384"/>
                  </a:lnTo>
                  <a:lnTo>
                    <a:pt x="242" y="380"/>
                  </a:lnTo>
                  <a:lnTo>
                    <a:pt x="252" y="377"/>
                  </a:lnTo>
                  <a:lnTo>
                    <a:pt x="259" y="372"/>
                  </a:lnTo>
                  <a:lnTo>
                    <a:pt x="266" y="366"/>
                  </a:lnTo>
                  <a:lnTo>
                    <a:pt x="270" y="359"/>
                  </a:lnTo>
                  <a:lnTo>
                    <a:pt x="272" y="351"/>
                  </a:lnTo>
                  <a:lnTo>
                    <a:pt x="271" y="339"/>
                  </a:lnTo>
                  <a:lnTo>
                    <a:pt x="265" y="329"/>
                  </a:lnTo>
                  <a:lnTo>
                    <a:pt x="253" y="322"/>
                  </a:lnTo>
                  <a:lnTo>
                    <a:pt x="237" y="315"/>
                  </a:lnTo>
                  <a:lnTo>
                    <a:pt x="218" y="309"/>
                  </a:lnTo>
                  <a:lnTo>
                    <a:pt x="197" y="304"/>
                  </a:lnTo>
                  <a:lnTo>
                    <a:pt x="174" y="298"/>
                  </a:lnTo>
                  <a:lnTo>
                    <a:pt x="150" y="292"/>
                  </a:lnTo>
                  <a:lnTo>
                    <a:pt x="127" y="283"/>
                  </a:lnTo>
                  <a:lnTo>
                    <a:pt x="105" y="274"/>
                  </a:lnTo>
                  <a:lnTo>
                    <a:pt x="85" y="262"/>
                  </a:lnTo>
                  <a:lnTo>
                    <a:pt x="67" y="247"/>
                  </a:lnTo>
                  <a:lnTo>
                    <a:pt x="54" y="229"/>
                  </a:lnTo>
                  <a:lnTo>
                    <a:pt x="44" y="207"/>
                  </a:lnTo>
                  <a:lnTo>
                    <a:pt x="41" y="180"/>
                  </a:lnTo>
                  <a:lnTo>
                    <a:pt x="43" y="149"/>
                  </a:lnTo>
                  <a:lnTo>
                    <a:pt x="47" y="132"/>
                  </a:lnTo>
                  <a:lnTo>
                    <a:pt x="53" y="114"/>
                  </a:lnTo>
                  <a:lnTo>
                    <a:pt x="60" y="98"/>
                  </a:lnTo>
                  <a:lnTo>
                    <a:pt x="69" y="84"/>
                  </a:lnTo>
                  <a:lnTo>
                    <a:pt x="80" y="71"/>
                  </a:lnTo>
                  <a:lnTo>
                    <a:pt x="92" y="59"/>
                  </a:lnTo>
                  <a:lnTo>
                    <a:pt x="105" y="48"/>
                  </a:lnTo>
                  <a:lnTo>
                    <a:pt x="119" y="38"/>
                  </a:lnTo>
                  <a:lnTo>
                    <a:pt x="135" y="29"/>
                  </a:lnTo>
                  <a:lnTo>
                    <a:pt x="151" y="21"/>
                  </a:lnTo>
                  <a:lnTo>
                    <a:pt x="169" y="14"/>
                  </a:lnTo>
                  <a:lnTo>
                    <a:pt x="187" y="9"/>
                  </a:lnTo>
                  <a:lnTo>
                    <a:pt x="206" y="6"/>
                  </a:lnTo>
                  <a:lnTo>
                    <a:pt x="226" y="2"/>
                  </a:lnTo>
                  <a:lnTo>
                    <a:pt x="246" y="1"/>
                  </a:lnTo>
                  <a:lnTo>
                    <a:pt x="268" y="0"/>
                  </a:lnTo>
                  <a:lnTo>
                    <a:pt x="291" y="1"/>
                  </a:lnTo>
                  <a:lnTo>
                    <a:pt x="312" y="3"/>
                  </a:lnTo>
                  <a:lnTo>
                    <a:pt x="332" y="7"/>
                  </a:lnTo>
                  <a:lnTo>
                    <a:pt x="349" y="12"/>
                  </a:lnTo>
                  <a:lnTo>
                    <a:pt x="365" y="18"/>
                  </a:lnTo>
                  <a:lnTo>
                    <a:pt x="380" y="25"/>
                  </a:lnTo>
                  <a:lnTo>
                    <a:pt x="391" y="34"/>
                  </a:lnTo>
                  <a:lnTo>
                    <a:pt x="402" y="43"/>
                  </a:lnTo>
                  <a:lnTo>
                    <a:pt x="412" y="54"/>
                  </a:lnTo>
                  <a:lnTo>
                    <a:pt x="420" y="65"/>
                  </a:lnTo>
                  <a:lnTo>
                    <a:pt x="426" y="77"/>
                  </a:lnTo>
                  <a:lnTo>
                    <a:pt x="431" y="91"/>
                  </a:lnTo>
                  <a:lnTo>
                    <a:pt x="436" y="104"/>
                  </a:lnTo>
                  <a:lnTo>
                    <a:pt x="438" y="118"/>
                  </a:lnTo>
                  <a:lnTo>
                    <a:pt x="439" y="133"/>
                  </a:lnTo>
                  <a:lnTo>
                    <a:pt x="439" y="148"/>
                  </a:lnTo>
                  <a:lnTo>
                    <a:pt x="296" y="148"/>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23" name="Picture 32" descr="C:\Documents and Settings\revelpa.PERSONNEL-ENAC\Bureau\GEA Tianjin printemps 08\Logos\Eurocopter.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3663" y="6496050"/>
            <a:ext cx="13890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33"/>
          <p:cNvSpPr>
            <a:spLocks noChangeArrowheads="1"/>
          </p:cNvSpPr>
          <p:nvPr/>
        </p:nvSpPr>
        <p:spPr bwMode="auto">
          <a:xfrm>
            <a:off x="911225" y="469900"/>
            <a:ext cx="76962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defRPr/>
            </a:pPr>
            <a:r>
              <a:rPr lang="fr-FR" sz="1600" b="1">
                <a:solidFill>
                  <a:schemeClr val="accent2"/>
                </a:solidFill>
              </a:rPr>
              <a:t>	</a:t>
            </a:r>
            <a:r>
              <a:rPr lang="fr-FR" sz="1600" b="1"/>
              <a:t>GEA Tianjin  /  中国民航大学中欧航空工程师学院</a:t>
            </a:r>
          </a:p>
        </p:txBody>
      </p:sp>
      <p:sp>
        <p:nvSpPr>
          <p:cNvPr id="25" name="Rectangle 43"/>
          <p:cNvSpPr>
            <a:spLocks noGrp="1" noChangeArrowheads="1"/>
          </p:cNvSpPr>
          <p:nvPr>
            <p:ph type="dt" sz="half" idx="10"/>
          </p:nvPr>
        </p:nvSpPr>
        <p:spPr>
          <a:xfrm>
            <a:off x="703263" y="6248400"/>
            <a:ext cx="1898650" cy="457200"/>
          </a:xfrm>
          <a:prstGeom prst="rect">
            <a:avLst/>
          </a:prstGeom>
        </p:spPr>
        <p:txBody>
          <a:bodyPr/>
          <a:lstStyle>
            <a:lvl1pPr eaLnBrk="1" hangingPunct="1">
              <a:defRPr/>
            </a:lvl1pPr>
          </a:lstStyle>
          <a:p>
            <a:pPr>
              <a:defRPr/>
            </a:pPr>
            <a:endParaRPr lang="fr-FR"/>
          </a:p>
        </p:txBody>
      </p:sp>
      <p:sp>
        <p:nvSpPr>
          <p:cNvPr id="26" name="Rectangle 44"/>
          <p:cNvSpPr>
            <a:spLocks noGrp="1" noChangeArrowheads="1"/>
          </p:cNvSpPr>
          <p:nvPr>
            <p:ph type="ftr" sz="quarter" idx="11"/>
          </p:nvPr>
        </p:nvSpPr>
        <p:spPr>
          <a:xfrm>
            <a:off x="3141663" y="5956300"/>
            <a:ext cx="2813050" cy="457200"/>
          </a:xfrm>
          <a:prstGeom prst="rect">
            <a:avLst/>
          </a:prstGeom>
        </p:spPr>
        <p:txBody>
          <a:bodyPr/>
          <a:lstStyle>
            <a:lvl1pPr eaLnBrk="1" hangingPunct="1">
              <a:defRPr/>
            </a:lvl1pPr>
          </a:lstStyle>
          <a:p>
            <a:pPr>
              <a:defRPr/>
            </a:pPr>
            <a:endParaRPr lang="fr-FR"/>
          </a:p>
        </p:txBody>
      </p:sp>
      <p:sp>
        <p:nvSpPr>
          <p:cNvPr id="27" name="Rectangle 45"/>
          <p:cNvSpPr>
            <a:spLocks noGrp="1" noChangeArrowheads="1"/>
          </p:cNvSpPr>
          <p:nvPr>
            <p:ph type="sldNum" sz="quarter" idx="12"/>
          </p:nvPr>
        </p:nvSpPr>
        <p:spPr/>
        <p:txBody>
          <a:bodyPr/>
          <a:lstStyle>
            <a:lvl1pPr>
              <a:defRPr smtClean="0"/>
            </a:lvl1pPr>
          </a:lstStyle>
          <a:p>
            <a:pPr>
              <a:defRPr/>
            </a:pPr>
            <a:fld id="{0666524A-7D71-4B68-9FD9-C14E24A00541}" type="slidenum">
              <a:rPr lang="fr-FR"/>
              <a:pPr>
                <a:defRPr/>
              </a:pPr>
              <a:t>‹N°›</a:t>
            </a:fld>
            <a:endParaRPr lang="fr-FR"/>
          </a:p>
        </p:txBody>
      </p:sp>
    </p:spTree>
    <p:extLst>
      <p:ext uri="{BB962C8B-B14F-4D97-AF65-F5344CB8AC3E}">
        <p14:creationId xmlns:p14="http://schemas.microsoft.com/office/powerpoint/2010/main" val="288497789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1_Titre et contenu">
    <p:spTree>
      <p:nvGrpSpPr>
        <p:cNvPr id="1" name=""/>
        <p:cNvGrpSpPr/>
        <p:nvPr/>
      </p:nvGrpSpPr>
      <p:grpSpPr>
        <a:xfrm>
          <a:off x="0" y="0"/>
          <a:ext cx="0" cy="0"/>
          <a:chOff x="0" y="0"/>
          <a:chExt cx="0" cy="0"/>
        </a:xfrm>
      </p:grpSpPr>
      <p:sp>
        <p:nvSpPr>
          <p:cNvPr id="4" name="Rectangle 7"/>
          <p:cNvSpPr>
            <a:spLocks noChangeArrowheads="1"/>
          </p:cNvSpPr>
          <p:nvPr userDrawn="1"/>
        </p:nvSpPr>
        <p:spPr bwMode="auto">
          <a:xfrm>
            <a:off x="1338263" y="0"/>
            <a:ext cx="7805737" cy="215900"/>
          </a:xfrm>
          <a:prstGeom prst="rect">
            <a:avLst/>
          </a:prstGeom>
          <a:solidFill>
            <a:schemeClr val="accent4"/>
          </a:solidFill>
          <a:ln>
            <a:noFill/>
          </a:ln>
          <a:extLst/>
        </p:spPr>
        <p:txBody>
          <a:bodyPr/>
          <a:lstStyle/>
          <a:p>
            <a:pPr eaLnBrk="1" hangingPunct="1">
              <a:defRPr/>
            </a:pPr>
            <a:endParaRPr lang="en-US"/>
          </a:p>
        </p:txBody>
      </p:sp>
      <p:sp>
        <p:nvSpPr>
          <p:cNvPr id="5" name="Rectangle 9"/>
          <p:cNvSpPr>
            <a:spLocks noChangeArrowheads="1"/>
          </p:cNvSpPr>
          <p:nvPr userDrawn="1"/>
        </p:nvSpPr>
        <p:spPr bwMode="auto">
          <a:xfrm>
            <a:off x="0" y="0"/>
            <a:ext cx="1179513" cy="215900"/>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defRPr/>
            </a:pPr>
            <a:endParaRPr lang="en-US"/>
          </a:p>
        </p:txBody>
      </p:sp>
      <p:sp>
        <p:nvSpPr>
          <p:cNvPr id="6" name="Rectangle 2"/>
          <p:cNvSpPr>
            <a:spLocks noChangeArrowheads="1"/>
          </p:cNvSpPr>
          <p:nvPr userDrawn="1"/>
        </p:nvSpPr>
        <p:spPr bwMode="auto">
          <a:xfrm>
            <a:off x="5076825" y="6351588"/>
            <a:ext cx="4067175" cy="461962"/>
          </a:xfrm>
          <a:prstGeom prst="rect">
            <a:avLst/>
          </a:prstGeom>
          <a:solidFill>
            <a:schemeClr val="accent4"/>
          </a:solidFill>
          <a:ln>
            <a:noFill/>
          </a:ln>
          <a:extLst/>
        </p:spPr>
        <p:txBody>
          <a:bodyPr/>
          <a:lstStyle/>
          <a:p>
            <a:pPr eaLnBrk="1" hangingPunct="1">
              <a:defRPr/>
            </a:pPr>
            <a:endParaRPr lang="en-US"/>
          </a:p>
        </p:txBody>
      </p:sp>
      <p:sp>
        <p:nvSpPr>
          <p:cNvPr id="7" name="Text Box 18"/>
          <p:cNvSpPr txBox="1">
            <a:spLocks noChangeArrowheads="1"/>
          </p:cNvSpPr>
          <p:nvPr userDrawn="1"/>
        </p:nvSpPr>
        <p:spPr bwMode="auto">
          <a:xfrm>
            <a:off x="5076825" y="6381750"/>
            <a:ext cx="410368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9pPr>
          </a:lstStyle>
          <a:p>
            <a:pPr algn="ctr" eaLnBrk="1" hangingPunct="1">
              <a:defRPr/>
            </a:pPr>
            <a:r>
              <a:rPr lang="fr-FR" sz="1400">
                <a:solidFill>
                  <a:schemeClr val="bg1"/>
                </a:solidFill>
                <a:latin typeface="Tahoma" panose="020B0604030504040204" pitchFamily="34" charset="0"/>
              </a:rPr>
              <a:t>Verification&amp;Validation</a:t>
            </a:r>
            <a:endParaRPr lang="en-GB" sz="1200">
              <a:solidFill>
                <a:schemeClr val="bg1"/>
              </a:solidFill>
              <a:latin typeface="Tahoma" panose="020B0604030504040204" pitchFamily="34" charset="0"/>
            </a:endParaRPr>
          </a:p>
          <a:p>
            <a:pPr algn="ctr" eaLnBrk="1" hangingPunct="1">
              <a:defRPr/>
            </a:pPr>
            <a:r>
              <a:rPr lang="en-GB" sz="1200">
                <a:solidFill>
                  <a:schemeClr val="bg1"/>
                </a:solidFill>
                <a:latin typeface="Tahoma" panose="020B0604030504040204" pitchFamily="34" charset="0"/>
              </a:rPr>
              <a:t>CS 41– p </a:t>
            </a:r>
            <a:fld id="{5F675F89-F54B-45B2-A8AC-3D90E56C6C85}" type="slidenum">
              <a:rPr lang="en-GB" sz="1200" smtClean="0">
                <a:solidFill>
                  <a:schemeClr val="bg1"/>
                </a:solidFill>
                <a:latin typeface="Tahoma" panose="020B0604030504040204" pitchFamily="34" charset="0"/>
              </a:rPr>
              <a:pPr algn="ctr" eaLnBrk="1" hangingPunct="1">
                <a:defRPr/>
              </a:pPr>
              <a:t>‹N°›</a:t>
            </a:fld>
            <a:endParaRPr lang="en-GB" sz="1200">
              <a:solidFill>
                <a:schemeClr val="bg1"/>
              </a:solidFill>
              <a:latin typeface="Tahoma" panose="020B0604030504040204" pitchFamily="34" charset="0"/>
            </a:endParaRPr>
          </a:p>
        </p:txBody>
      </p:sp>
      <p:pic>
        <p:nvPicPr>
          <p:cNvPr id="8" name="Picture 8" descr="C:\D\GEA\LOGO_GEA_blanc.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8313" y="6465888"/>
            <a:ext cx="611187"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C:\Documents and Settings\revelpa\Bureau\logoCAUC.gi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29013" y="6361113"/>
            <a:ext cx="13303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noChangeArrowheads="1"/>
          </p:cNvPicPr>
          <p:nvPr userDrawn="1"/>
        </p:nvPicPr>
        <p:blipFill>
          <a:blip r:embed="rId5" cstate="print">
            <a:lum contrast="20000"/>
            <a:extLst>
              <a:ext uri="{28A0092B-C50C-407E-A947-70E740481C1C}">
                <a14:useLocalDpi xmlns:a14="http://schemas.microsoft.com/office/drawing/2010/main" val="0"/>
              </a:ext>
            </a:extLst>
          </a:blip>
          <a:srcRect/>
          <a:stretch>
            <a:fillRect/>
          </a:stretch>
        </p:blipFill>
        <p:spPr bwMode="auto">
          <a:xfrm>
            <a:off x="1524000" y="6465888"/>
            <a:ext cx="368300" cy="252412"/>
          </a:xfrm>
          <a:prstGeom prst="rect">
            <a:avLst/>
          </a:prstGeom>
          <a:noFill/>
          <a:ln>
            <a:noFill/>
          </a:ln>
          <a:extLst>
            <a:ext uri="{909E8E84-426E-40DD-AFC4-6F175D3DCCD1}">
              <a14:hiddenFill xmlns:a14="http://schemas.microsoft.com/office/drawing/2010/main">
                <a:blipFill dpi="0" rotWithShape="0">
                  <a:blip>
                    <a:lum contrast="2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noChangeArrowheads="1"/>
          </p:cNvPicPr>
          <p:nvPr userDrawn="1"/>
        </p:nvPicPr>
        <p:blipFill>
          <a:blip r:embed="rId6" cstate="print">
            <a:lum bright="-4000" contrast="60000"/>
            <a:extLst>
              <a:ext uri="{28A0092B-C50C-407E-A947-70E740481C1C}">
                <a14:useLocalDpi xmlns:a14="http://schemas.microsoft.com/office/drawing/2010/main" val="0"/>
              </a:ext>
            </a:extLst>
          </a:blip>
          <a:srcRect/>
          <a:stretch>
            <a:fillRect/>
          </a:stretch>
        </p:blipFill>
        <p:spPr bwMode="auto">
          <a:xfrm>
            <a:off x="2268538" y="6440488"/>
            <a:ext cx="314325" cy="280987"/>
          </a:xfrm>
          <a:prstGeom prst="rect">
            <a:avLst/>
          </a:prstGeom>
          <a:noFill/>
          <a:ln>
            <a:noFill/>
          </a:ln>
          <a:extLst>
            <a:ext uri="{909E8E84-426E-40DD-AFC4-6F175D3DCCD1}">
              <a14:hiddenFill xmlns:a14="http://schemas.microsoft.com/office/drawing/2010/main">
                <a:blipFill dpi="0" rotWithShape="0">
                  <a:blip>
                    <a:lum bright="-4000" contrast="6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4"/>
          <p:cNvGraphicFramePr>
            <a:graphicFrameLocks noChangeAspect="1"/>
          </p:cNvGraphicFramePr>
          <p:nvPr userDrawn="1"/>
        </p:nvGraphicFramePr>
        <p:xfrm>
          <a:off x="2843213" y="6375400"/>
          <a:ext cx="471487" cy="361950"/>
        </p:xfrm>
        <a:graphic>
          <a:graphicData uri="http://schemas.openxmlformats.org/presentationml/2006/ole">
            <mc:AlternateContent xmlns:mc="http://schemas.openxmlformats.org/markup-compatibility/2006">
              <mc:Choice xmlns:v="urn:schemas-microsoft-com:vml" Requires="v">
                <p:oleObj spid="_x0000_s6160" name="Photo Editor Photo" r:id="rId7" imgW="19476190" imgH="15028571" progId="MSPhotoEd.3">
                  <p:embed/>
                </p:oleObj>
              </mc:Choice>
              <mc:Fallback>
                <p:oleObj name="Photo Editor Photo" r:id="rId7" imgW="19476190" imgH="15028571"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6375400"/>
                        <a:ext cx="47148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a:xfrm>
            <a:off x="457200" y="274638"/>
            <a:ext cx="8229600" cy="706090"/>
          </a:xfrm>
        </p:spPr>
        <p:txBody>
          <a:bodyPr>
            <a:normAutofit/>
          </a:bodyPr>
          <a:lstStyle>
            <a:lvl1pPr algn="ctr" rtl="0" eaLnBrk="0" fontAlgn="base" hangingPunct="0">
              <a:spcBef>
                <a:spcPct val="0"/>
              </a:spcBef>
              <a:spcAft>
                <a:spcPct val="0"/>
              </a:spcAft>
              <a:defRPr lang="en-US" sz="2400" b="1" dirty="0">
                <a:solidFill>
                  <a:schemeClr val="accent2"/>
                </a:solidFill>
                <a:latin typeface="+mj-lt"/>
                <a:ea typeface="+mj-ea"/>
                <a:cs typeface="+mj-cs"/>
              </a:defRPr>
            </a:lvl1pPr>
          </a:lstStyle>
          <a:p>
            <a:r>
              <a:rPr lang="fr-FR"/>
              <a:t>Modifiez le style du titre</a:t>
            </a:r>
            <a:endParaRPr lang="en-US" dirty="0"/>
          </a:p>
        </p:txBody>
      </p:sp>
      <p:sp>
        <p:nvSpPr>
          <p:cNvPr id="3" name="Espace réservé du contenu 2"/>
          <p:cNvSpPr>
            <a:spLocks noGrp="1"/>
          </p:cNvSpPr>
          <p:nvPr>
            <p:ph idx="1"/>
          </p:nvPr>
        </p:nvSpPr>
        <p:spPr>
          <a:xfrm>
            <a:off x="685800" y="1196752"/>
            <a:ext cx="7772400" cy="5127848"/>
          </a:xfrm>
        </p:spPr>
        <p:txBody>
          <a:bodyPr/>
          <a:lstStyle>
            <a:lvl1pPr marL="342900" indent="-342900">
              <a:buFont typeface="Wingdings" pitchFamily="2" charset="2"/>
              <a:buChar char="Ø"/>
              <a:defRPr sz="2000">
                <a:solidFill>
                  <a:srgbClr val="1C5E9E"/>
                </a:solidFill>
              </a:defRPr>
            </a:lvl1pPr>
            <a:lvl2pPr marL="742950" indent="-285750">
              <a:buFont typeface="Wingdings" pitchFamily="2" charset="2"/>
              <a:buChar char="q"/>
              <a:defRPr sz="1800">
                <a:solidFill>
                  <a:srgbClr val="1C5E9E"/>
                </a:solidFill>
              </a:defRPr>
            </a:lvl2pPr>
            <a:lvl3pPr>
              <a:defRPr sz="1600">
                <a:solidFill>
                  <a:srgbClr val="1C5E9E"/>
                </a:solidFill>
              </a:defRPr>
            </a:lvl3pPr>
            <a:lvl4pPr>
              <a:defRPr sz="1600">
                <a:solidFill>
                  <a:srgbClr val="1C5E9E"/>
                </a:solidFill>
              </a:defRPr>
            </a:lvl4pPr>
            <a:lvl5pPr>
              <a:defRPr sz="1600">
                <a:solidFill>
                  <a:srgbClr val="1C5E9E"/>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Rectangle 6"/>
          <p:cNvSpPr>
            <a:spLocks noGrp="1" noChangeArrowheads="1"/>
          </p:cNvSpPr>
          <p:nvPr>
            <p:ph type="sldNum" sz="quarter" idx="10"/>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B81D6E83-E287-40D8-9FA1-53B563C26C58}" type="slidenum">
              <a:rPr lang="fr-FR"/>
              <a:pPr>
                <a:defRPr/>
              </a:pPr>
              <a:t>‹N°›</a:t>
            </a:fld>
            <a:endParaRPr lang="fr-FR"/>
          </a:p>
        </p:txBody>
      </p:sp>
    </p:spTree>
    <p:extLst>
      <p:ext uri="{BB962C8B-B14F-4D97-AF65-F5344CB8AC3E}">
        <p14:creationId xmlns:p14="http://schemas.microsoft.com/office/powerpoint/2010/main" val="1871203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1_Titre seul">
    <p:spTree>
      <p:nvGrpSpPr>
        <p:cNvPr id="1" name=""/>
        <p:cNvGrpSpPr/>
        <p:nvPr/>
      </p:nvGrpSpPr>
      <p:grpSpPr>
        <a:xfrm>
          <a:off x="0" y="0"/>
          <a:ext cx="0" cy="0"/>
          <a:chOff x="0" y="0"/>
          <a:chExt cx="0" cy="0"/>
        </a:xfrm>
      </p:grpSpPr>
      <p:sp>
        <p:nvSpPr>
          <p:cNvPr id="3" name="Rectangle 7"/>
          <p:cNvSpPr>
            <a:spLocks noChangeArrowheads="1"/>
          </p:cNvSpPr>
          <p:nvPr userDrawn="1"/>
        </p:nvSpPr>
        <p:spPr bwMode="auto">
          <a:xfrm>
            <a:off x="1338263" y="0"/>
            <a:ext cx="7805737" cy="215900"/>
          </a:xfrm>
          <a:prstGeom prst="rect">
            <a:avLst/>
          </a:prstGeom>
          <a:solidFill>
            <a:schemeClr val="accent4"/>
          </a:solidFill>
          <a:ln>
            <a:noFill/>
          </a:ln>
          <a:extLst/>
        </p:spPr>
        <p:txBody>
          <a:bodyPr/>
          <a:lstStyle/>
          <a:p>
            <a:pPr eaLnBrk="1" hangingPunct="1">
              <a:defRPr/>
            </a:pPr>
            <a:endParaRPr lang="en-US"/>
          </a:p>
        </p:txBody>
      </p:sp>
      <p:sp>
        <p:nvSpPr>
          <p:cNvPr id="4" name="Rectangle 9"/>
          <p:cNvSpPr>
            <a:spLocks noChangeArrowheads="1"/>
          </p:cNvSpPr>
          <p:nvPr userDrawn="1"/>
        </p:nvSpPr>
        <p:spPr bwMode="auto">
          <a:xfrm>
            <a:off x="0" y="0"/>
            <a:ext cx="1179513" cy="215900"/>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defRPr/>
            </a:pPr>
            <a:endParaRPr lang="en-US"/>
          </a:p>
        </p:txBody>
      </p:sp>
      <p:sp>
        <p:nvSpPr>
          <p:cNvPr id="5" name="Rectangle 2"/>
          <p:cNvSpPr>
            <a:spLocks noChangeArrowheads="1"/>
          </p:cNvSpPr>
          <p:nvPr userDrawn="1"/>
        </p:nvSpPr>
        <p:spPr bwMode="auto">
          <a:xfrm>
            <a:off x="5076825" y="6351588"/>
            <a:ext cx="4067175" cy="461962"/>
          </a:xfrm>
          <a:prstGeom prst="rect">
            <a:avLst/>
          </a:prstGeom>
          <a:solidFill>
            <a:schemeClr val="accent4"/>
          </a:solidFill>
          <a:ln>
            <a:noFill/>
          </a:ln>
          <a:extLst/>
        </p:spPr>
        <p:txBody>
          <a:bodyPr/>
          <a:lstStyle/>
          <a:p>
            <a:pPr eaLnBrk="1" hangingPunct="1">
              <a:defRPr/>
            </a:pPr>
            <a:endParaRPr lang="en-US"/>
          </a:p>
        </p:txBody>
      </p:sp>
      <p:sp>
        <p:nvSpPr>
          <p:cNvPr id="6" name="Text Box 18"/>
          <p:cNvSpPr txBox="1">
            <a:spLocks noChangeArrowheads="1"/>
          </p:cNvSpPr>
          <p:nvPr userDrawn="1"/>
        </p:nvSpPr>
        <p:spPr bwMode="auto">
          <a:xfrm>
            <a:off x="5076825" y="6381750"/>
            <a:ext cx="410368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9pPr>
          </a:lstStyle>
          <a:p>
            <a:pPr algn="ctr" eaLnBrk="1" hangingPunct="1">
              <a:defRPr/>
            </a:pPr>
            <a:r>
              <a:rPr lang="fr-FR" sz="1400">
                <a:solidFill>
                  <a:schemeClr val="bg1"/>
                </a:solidFill>
                <a:latin typeface="Tahoma" panose="020B0604030504040204" pitchFamily="34" charset="0"/>
              </a:rPr>
              <a:t>Verification&amp;Validation</a:t>
            </a:r>
            <a:endParaRPr lang="en-GB" sz="1200">
              <a:solidFill>
                <a:schemeClr val="bg1"/>
              </a:solidFill>
              <a:latin typeface="Tahoma" panose="020B0604030504040204" pitchFamily="34" charset="0"/>
            </a:endParaRPr>
          </a:p>
          <a:p>
            <a:pPr algn="ctr" eaLnBrk="1" hangingPunct="1">
              <a:defRPr/>
            </a:pPr>
            <a:r>
              <a:rPr lang="en-GB" sz="1200">
                <a:solidFill>
                  <a:schemeClr val="bg1"/>
                </a:solidFill>
                <a:latin typeface="Tahoma" panose="020B0604030504040204" pitchFamily="34" charset="0"/>
              </a:rPr>
              <a:t>CS 41– p </a:t>
            </a:r>
            <a:fld id="{503A40DF-C7C6-404D-B29A-FA9DEF8A2352}" type="slidenum">
              <a:rPr lang="en-GB" sz="1200" smtClean="0">
                <a:solidFill>
                  <a:schemeClr val="bg1"/>
                </a:solidFill>
                <a:latin typeface="Tahoma" panose="020B0604030504040204" pitchFamily="34" charset="0"/>
              </a:rPr>
              <a:pPr algn="ctr" eaLnBrk="1" hangingPunct="1">
                <a:defRPr/>
              </a:pPr>
              <a:t>‹N°›</a:t>
            </a:fld>
            <a:endParaRPr lang="en-GB" sz="1200">
              <a:solidFill>
                <a:schemeClr val="bg1"/>
              </a:solidFill>
              <a:latin typeface="Tahoma" panose="020B0604030504040204" pitchFamily="34" charset="0"/>
            </a:endParaRPr>
          </a:p>
        </p:txBody>
      </p:sp>
      <p:pic>
        <p:nvPicPr>
          <p:cNvPr id="7" name="Picture 8" descr="C:\D\GEA\LOGO_GEA_blanc.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8313" y="6465888"/>
            <a:ext cx="611187"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C:\Documents and Settings\revelpa\Bureau\logoCAUC.gi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29013" y="6361113"/>
            <a:ext cx="13303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userDrawn="1"/>
        </p:nvPicPr>
        <p:blipFill>
          <a:blip r:embed="rId5" cstate="print">
            <a:lum contrast="20000"/>
            <a:extLst>
              <a:ext uri="{28A0092B-C50C-407E-A947-70E740481C1C}">
                <a14:useLocalDpi xmlns:a14="http://schemas.microsoft.com/office/drawing/2010/main" val="0"/>
              </a:ext>
            </a:extLst>
          </a:blip>
          <a:srcRect/>
          <a:stretch>
            <a:fillRect/>
          </a:stretch>
        </p:blipFill>
        <p:spPr bwMode="auto">
          <a:xfrm>
            <a:off x="1524000" y="6465888"/>
            <a:ext cx="368300" cy="252412"/>
          </a:xfrm>
          <a:prstGeom prst="rect">
            <a:avLst/>
          </a:prstGeom>
          <a:noFill/>
          <a:ln>
            <a:noFill/>
          </a:ln>
          <a:extLst>
            <a:ext uri="{909E8E84-426E-40DD-AFC4-6F175D3DCCD1}">
              <a14:hiddenFill xmlns:a14="http://schemas.microsoft.com/office/drawing/2010/main">
                <a:blipFill dpi="0" rotWithShape="0">
                  <a:blip>
                    <a:lum contrast="2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noChangeArrowheads="1"/>
          </p:cNvPicPr>
          <p:nvPr userDrawn="1"/>
        </p:nvPicPr>
        <p:blipFill>
          <a:blip r:embed="rId6" cstate="print">
            <a:lum bright="-4000" contrast="60000"/>
            <a:extLst>
              <a:ext uri="{28A0092B-C50C-407E-A947-70E740481C1C}">
                <a14:useLocalDpi xmlns:a14="http://schemas.microsoft.com/office/drawing/2010/main" val="0"/>
              </a:ext>
            </a:extLst>
          </a:blip>
          <a:srcRect/>
          <a:stretch>
            <a:fillRect/>
          </a:stretch>
        </p:blipFill>
        <p:spPr bwMode="auto">
          <a:xfrm>
            <a:off x="2268538" y="6440488"/>
            <a:ext cx="314325" cy="280987"/>
          </a:xfrm>
          <a:prstGeom prst="rect">
            <a:avLst/>
          </a:prstGeom>
          <a:noFill/>
          <a:ln>
            <a:noFill/>
          </a:ln>
          <a:extLst>
            <a:ext uri="{909E8E84-426E-40DD-AFC4-6F175D3DCCD1}">
              <a14:hiddenFill xmlns:a14="http://schemas.microsoft.com/office/drawing/2010/main">
                <a:blipFill dpi="0" rotWithShape="0">
                  <a:blip>
                    <a:lum bright="-4000" contrast="6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14"/>
          <p:cNvGraphicFramePr>
            <a:graphicFrameLocks noChangeAspect="1"/>
          </p:cNvGraphicFramePr>
          <p:nvPr userDrawn="1"/>
        </p:nvGraphicFramePr>
        <p:xfrm>
          <a:off x="2843213" y="6375400"/>
          <a:ext cx="471487" cy="361950"/>
        </p:xfrm>
        <a:graphic>
          <a:graphicData uri="http://schemas.openxmlformats.org/presentationml/2006/ole">
            <mc:AlternateContent xmlns:mc="http://schemas.openxmlformats.org/markup-compatibility/2006">
              <mc:Choice xmlns:v="urn:schemas-microsoft-com:vml" Requires="v">
                <p:oleObj spid="_x0000_s7184" name="Photo Editor Photo" r:id="rId7" imgW="19476190" imgH="15028571" progId="MSPhotoEd.3">
                  <p:embed/>
                </p:oleObj>
              </mc:Choice>
              <mc:Fallback>
                <p:oleObj name="Photo Editor Photo" r:id="rId7" imgW="19476190" imgH="15028571"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6375400"/>
                        <a:ext cx="47148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p>
            <a:r>
              <a:rPr lang="fr-FR"/>
              <a:t>Modifiez le style du titre</a:t>
            </a:r>
            <a:endParaRPr lang="en-US"/>
          </a:p>
        </p:txBody>
      </p:sp>
      <p:sp>
        <p:nvSpPr>
          <p:cNvPr id="12" name="Rectangle 5"/>
          <p:cNvSpPr>
            <a:spLocks noGrp="1" noChangeArrowheads="1"/>
          </p:cNvSpPr>
          <p:nvPr>
            <p:ph type="ftr" sz="quarter" idx="10"/>
          </p:nvPr>
        </p:nvSpPr>
        <p:spPr>
          <a:xfrm>
            <a:off x="152400" y="6400800"/>
            <a:ext cx="8763000" cy="457200"/>
          </a:xfrm>
          <a:prstGeom prst="rect">
            <a:avLst/>
          </a:prstGeom>
        </p:spPr>
        <p:txBody>
          <a:bodyPr/>
          <a:lstStyle>
            <a:lvl1pPr eaLnBrk="1" hangingPunct="1">
              <a:defRPr/>
            </a:lvl1pPr>
          </a:lstStyle>
          <a:p>
            <a:pPr>
              <a:defRPr/>
            </a:pPr>
            <a:endParaRPr lang="fr-FR"/>
          </a:p>
        </p:txBody>
      </p:sp>
      <p:sp>
        <p:nvSpPr>
          <p:cNvPr id="13" name="Rectangle 6"/>
          <p:cNvSpPr>
            <a:spLocks noGrp="1" noChangeArrowheads="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D370D0CA-E79D-415A-97D0-527C1148CADE}" type="slidenum">
              <a:rPr lang="fr-FR"/>
              <a:pPr>
                <a:defRPr/>
              </a:pPr>
              <a:t>‹N°›</a:t>
            </a:fld>
            <a:endParaRPr lang="fr-FR"/>
          </a:p>
        </p:txBody>
      </p:sp>
    </p:spTree>
    <p:extLst>
      <p:ext uri="{BB962C8B-B14F-4D97-AF65-F5344CB8AC3E}">
        <p14:creationId xmlns:p14="http://schemas.microsoft.com/office/powerpoint/2010/main" val="3090907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719221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7821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6_Titre et contenu">
    <p:spTree>
      <p:nvGrpSpPr>
        <p:cNvPr id="1" name=""/>
        <p:cNvGrpSpPr/>
        <p:nvPr/>
      </p:nvGrpSpPr>
      <p:grpSpPr>
        <a:xfrm>
          <a:off x="0" y="0"/>
          <a:ext cx="0" cy="0"/>
          <a:chOff x="0" y="0"/>
          <a:chExt cx="0" cy="0"/>
        </a:xfrm>
      </p:grpSpPr>
      <p:sp>
        <p:nvSpPr>
          <p:cNvPr id="2" name="Rectangle 7"/>
          <p:cNvSpPr>
            <a:spLocks noChangeArrowheads="1"/>
          </p:cNvSpPr>
          <p:nvPr userDrawn="1"/>
        </p:nvSpPr>
        <p:spPr bwMode="auto">
          <a:xfrm>
            <a:off x="1338263" y="0"/>
            <a:ext cx="7805737" cy="215900"/>
          </a:xfrm>
          <a:prstGeom prst="rect">
            <a:avLst/>
          </a:prstGeom>
          <a:solidFill>
            <a:schemeClr val="accent4"/>
          </a:solidFill>
          <a:ln>
            <a:noFill/>
          </a:ln>
          <a:extLst/>
        </p:spPr>
        <p:txBody>
          <a:bodyPr/>
          <a:lstStyle/>
          <a:p>
            <a:pPr eaLnBrk="1" hangingPunct="1">
              <a:defRPr/>
            </a:pPr>
            <a:endParaRPr lang="en-US"/>
          </a:p>
        </p:txBody>
      </p:sp>
      <p:sp>
        <p:nvSpPr>
          <p:cNvPr id="3" name="Rectangle 9"/>
          <p:cNvSpPr>
            <a:spLocks noChangeArrowheads="1"/>
          </p:cNvSpPr>
          <p:nvPr userDrawn="1"/>
        </p:nvSpPr>
        <p:spPr bwMode="auto">
          <a:xfrm>
            <a:off x="0" y="0"/>
            <a:ext cx="1179513" cy="215900"/>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defRPr/>
            </a:pPr>
            <a:endParaRPr lang="en-US"/>
          </a:p>
        </p:txBody>
      </p:sp>
      <p:sp>
        <p:nvSpPr>
          <p:cNvPr id="4" name="Rectangle 2"/>
          <p:cNvSpPr>
            <a:spLocks noChangeArrowheads="1"/>
          </p:cNvSpPr>
          <p:nvPr userDrawn="1"/>
        </p:nvSpPr>
        <p:spPr bwMode="auto">
          <a:xfrm>
            <a:off x="5076825" y="6351588"/>
            <a:ext cx="4067175" cy="461962"/>
          </a:xfrm>
          <a:prstGeom prst="rect">
            <a:avLst/>
          </a:prstGeom>
          <a:solidFill>
            <a:schemeClr val="accent4"/>
          </a:solidFill>
          <a:ln>
            <a:noFill/>
          </a:ln>
          <a:extLst/>
        </p:spPr>
        <p:txBody>
          <a:bodyPr/>
          <a:lstStyle/>
          <a:p>
            <a:pPr eaLnBrk="1" hangingPunct="1">
              <a:defRPr/>
            </a:pPr>
            <a:endParaRPr lang="en-US"/>
          </a:p>
        </p:txBody>
      </p:sp>
      <p:sp>
        <p:nvSpPr>
          <p:cNvPr id="5" name="Text Box 18"/>
          <p:cNvSpPr txBox="1">
            <a:spLocks noChangeArrowheads="1"/>
          </p:cNvSpPr>
          <p:nvPr userDrawn="1"/>
        </p:nvSpPr>
        <p:spPr bwMode="auto">
          <a:xfrm>
            <a:off x="5076825" y="6381750"/>
            <a:ext cx="410368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9pPr>
          </a:lstStyle>
          <a:p>
            <a:pPr algn="ctr" eaLnBrk="1" hangingPunct="1">
              <a:defRPr/>
            </a:pPr>
            <a:r>
              <a:rPr lang="fr-FR" sz="1400">
                <a:solidFill>
                  <a:schemeClr val="bg1"/>
                </a:solidFill>
                <a:latin typeface="Tahoma" panose="020B0604030504040204" pitchFamily="34" charset="0"/>
              </a:rPr>
              <a:t>Verification&amp;Validation</a:t>
            </a:r>
            <a:endParaRPr lang="en-GB" sz="1200">
              <a:solidFill>
                <a:schemeClr val="bg1"/>
              </a:solidFill>
              <a:latin typeface="Tahoma" panose="020B0604030504040204" pitchFamily="34" charset="0"/>
            </a:endParaRPr>
          </a:p>
          <a:p>
            <a:pPr algn="ctr" eaLnBrk="1" hangingPunct="1">
              <a:defRPr/>
            </a:pPr>
            <a:r>
              <a:rPr lang="en-GB" sz="1200">
                <a:solidFill>
                  <a:schemeClr val="bg1"/>
                </a:solidFill>
                <a:latin typeface="Tahoma" panose="020B0604030504040204" pitchFamily="34" charset="0"/>
              </a:rPr>
              <a:t>CS 41– p </a:t>
            </a:r>
            <a:fld id="{1F9807E4-52D1-45BB-A89F-FE1495495C38}" type="slidenum">
              <a:rPr lang="en-GB" sz="1200" smtClean="0">
                <a:solidFill>
                  <a:schemeClr val="bg1"/>
                </a:solidFill>
                <a:latin typeface="Tahoma" panose="020B0604030504040204" pitchFamily="34" charset="0"/>
              </a:rPr>
              <a:pPr algn="ctr" eaLnBrk="1" hangingPunct="1">
                <a:defRPr/>
              </a:pPr>
              <a:t>‹N°›</a:t>
            </a:fld>
            <a:endParaRPr lang="en-GB" sz="1200">
              <a:solidFill>
                <a:schemeClr val="bg1"/>
              </a:solidFill>
              <a:latin typeface="Tahoma" panose="020B0604030504040204" pitchFamily="34" charset="0"/>
            </a:endParaRPr>
          </a:p>
        </p:txBody>
      </p:sp>
      <p:pic>
        <p:nvPicPr>
          <p:cNvPr id="6" name="Picture 8" descr="C:\D\GEA\LOGO_GEA_blanc.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68313" y="6465888"/>
            <a:ext cx="611187"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Documents and Settings\revelpa\Bureau\logoCAUC.gi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29013" y="6361113"/>
            <a:ext cx="13303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noChangeArrowheads="1"/>
          </p:cNvPicPr>
          <p:nvPr userDrawn="1"/>
        </p:nvPicPr>
        <p:blipFill>
          <a:blip r:embed="rId5" cstate="print">
            <a:lum contrast="20000"/>
            <a:extLst>
              <a:ext uri="{28A0092B-C50C-407E-A947-70E740481C1C}">
                <a14:useLocalDpi xmlns:a14="http://schemas.microsoft.com/office/drawing/2010/main" val="0"/>
              </a:ext>
            </a:extLst>
          </a:blip>
          <a:srcRect/>
          <a:stretch>
            <a:fillRect/>
          </a:stretch>
        </p:blipFill>
        <p:spPr bwMode="auto">
          <a:xfrm>
            <a:off x="1524000" y="6465888"/>
            <a:ext cx="368300" cy="252412"/>
          </a:xfrm>
          <a:prstGeom prst="rect">
            <a:avLst/>
          </a:prstGeom>
          <a:noFill/>
          <a:ln>
            <a:noFill/>
          </a:ln>
          <a:extLst>
            <a:ext uri="{909E8E84-426E-40DD-AFC4-6F175D3DCCD1}">
              <a14:hiddenFill xmlns:a14="http://schemas.microsoft.com/office/drawing/2010/main">
                <a:blipFill dpi="0" rotWithShape="0">
                  <a:blip>
                    <a:lum contrast="2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noChangeArrowheads="1"/>
          </p:cNvPicPr>
          <p:nvPr userDrawn="1"/>
        </p:nvPicPr>
        <p:blipFill>
          <a:blip r:embed="rId6" cstate="print">
            <a:lum bright="-4000" contrast="60000"/>
            <a:extLst>
              <a:ext uri="{28A0092B-C50C-407E-A947-70E740481C1C}">
                <a14:useLocalDpi xmlns:a14="http://schemas.microsoft.com/office/drawing/2010/main" val="0"/>
              </a:ext>
            </a:extLst>
          </a:blip>
          <a:srcRect/>
          <a:stretch>
            <a:fillRect/>
          </a:stretch>
        </p:blipFill>
        <p:spPr bwMode="auto">
          <a:xfrm>
            <a:off x="2268538" y="6440488"/>
            <a:ext cx="314325" cy="280987"/>
          </a:xfrm>
          <a:prstGeom prst="rect">
            <a:avLst/>
          </a:prstGeom>
          <a:noFill/>
          <a:ln>
            <a:noFill/>
          </a:ln>
          <a:extLst>
            <a:ext uri="{909E8E84-426E-40DD-AFC4-6F175D3DCCD1}">
              <a14:hiddenFill xmlns:a14="http://schemas.microsoft.com/office/drawing/2010/main">
                <a:blipFill dpi="0" rotWithShape="0">
                  <a:blip>
                    <a:lum bright="-4000" contrast="6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14"/>
          <p:cNvGraphicFramePr>
            <a:graphicFrameLocks noChangeAspect="1"/>
          </p:cNvGraphicFramePr>
          <p:nvPr userDrawn="1"/>
        </p:nvGraphicFramePr>
        <p:xfrm>
          <a:off x="2843213" y="6375400"/>
          <a:ext cx="471487" cy="361950"/>
        </p:xfrm>
        <a:graphic>
          <a:graphicData uri="http://schemas.openxmlformats.org/presentationml/2006/ole">
            <mc:AlternateContent xmlns:mc="http://schemas.openxmlformats.org/markup-compatibility/2006">
              <mc:Choice xmlns:v="urn:schemas-microsoft-com:vml" Requires="v">
                <p:oleObj spid="_x0000_s8208" name="Photo Editor Photo" r:id="rId7" imgW="19476190" imgH="15028571" progId="MSPhotoEd.3">
                  <p:embed/>
                </p:oleObj>
              </mc:Choice>
              <mc:Fallback>
                <p:oleObj name="Photo Editor Photo" r:id="rId7" imgW="19476190" imgH="15028571"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6375400"/>
                        <a:ext cx="47148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Espace réservé du numéro de diapositive 1"/>
          <p:cNvSpPr>
            <a:spLocks noGrp="1" noChangeArrowheads="1"/>
          </p:cNvSpPr>
          <p:nvPr>
            <p:ph type="sldNum" sz="quarter" idx="10"/>
          </p:nvPr>
        </p:nvSpPr>
        <p:spPr>
          <a:xfrm>
            <a:off x="7162800" y="6629400"/>
            <a:ext cx="1905000" cy="1524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vl1pPr>
          </a:lstStyle>
          <a:p>
            <a:pPr>
              <a:defRPr/>
            </a:pPr>
            <a:fld id="{3B8633F1-8A76-44B1-87D8-6969E7F3243D}" type="slidenum">
              <a:rPr lang="fr-FR"/>
              <a:pPr>
                <a:defRPr/>
              </a:pPr>
              <a:t>‹N°›</a:t>
            </a:fld>
            <a:endParaRPr lang="fr-FR"/>
          </a:p>
        </p:txBody>
      </p:sp>
      <p:sp>
        <p:nvSpPr>
          <p:cNvPr id="12" name="Espace réservé de la date 2"/>
          <p:cNvSpPr>
            <a:spLocks noGrp="1" noChangeArrowheads="1"/>
          </p:cNvSpPr>
          <p:nvPr>
            <p:ph type="dt" sz="half" idx="11"/>
          </p:nvPr>
        </p:nvSpPr>
        <p:spPr>
          <a:xfrm>
            <a:off x="152400" y="6553200"/>
            <a:ext cx="8763000" cy="228600"/>
          </a:xfrm>
          <a:prstGeom prst="rect">
            <a:avLst/>
          </a:prstGeom>
        </p:spPr>
        <p:txBody>
          <a:bodyPr/>
          <a:lstStyle>
            <a:lvl1pPr eaLnBrk="1" hangingPunct="1">
              <a:defRPr/>
            </a:lvl1pPr>
          </a:lstStyle>
          <a:p>
            <a:pPr>
              <a:defRPr/>
            </a:pPr>
            <a:fld id="{A3ECB9E7-3073-48CE-A5D9-8BF76082577C}" type="datetime1">
              <a:rPr lang="en-US"/>
              <a:pPr>
                <a:defRPr/>
              </a:pPr>
              <a:t>5/24/2016</a:t>
            </a:fld>
            <a:endParaRPr lang="fr-FR"/>
          </a:p>
        </p:txBody>
      </p:sp>
    </p:spTree>
    <p:extLst>
      <p:ext uri="{BB962C8B-B14F-4D97-AF65-F5344CB8AC3E}">
        <p14:creationId xmlns:p14="http://schemas.microsoft.com/office/powerpoint/2010/main" val="70966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435" y="4406901"/>
            <a:ext cx="7772400" cy="1362075"/>
          </a:xfrm>
        </p:spPr>
        <p:txBody>
          <a:bodyPr anchor="t"/>
          <a:lstStyle>
            <a:lvl1pPr algn="l">
              <a:defRPr sz="4000" b="1" cap="all"/>
            </a:lvl1pPr>
          </a:lstStyle>
          <a:p>
            <a:r>
              <a:rPr lang="fr-FR"/>
              <a:t>Modifiez le style du titre</a:t>
            </a:r>
            <a:endParaRPr lang="en-US"/>
          </a:p>
        </p:txBody>
      </p:sp>
      <p:sp>
        <p:nvSpPr>
          <p:cNvPr id="3" name="Espace réservé du texte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Modifiez les styles du texte du masque</a:t>
            </a:r>
          </a:p>
        </p:txBody>
      </p:sp>
    </p:spTree>
    <p:extLst>
      <p:ext uri="{BB962C8B-B14F-4D97-AF65-F5344CB8AC3E}">
        <p14:creationId xmlns:p14="http://schemas.microsoft.com/office/powerpoint/2010/main" val="4211767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211015" y="990601"/>
            <a:ext cx="4396154" cy="5267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747846" y="990601"/>
            <a:ext cx="4396154" cy="5267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83874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Modifiez le style du titre</a:t>
            </a:r>
            <a:endParaRPr lang="en-US"/>
          </a:p>
        </p:txBody>
      </p:sp>
      <p:sp>
        <p:nvSpPr>
          <p:cNvPr id="3" name="Espace réservé du texte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27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27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030974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60998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435" cy="1162050"/>
          </a:xfrm>
        </p:spPr>
        <p:txBody>
          <a:bodyPr anchor="b"/>
          <a:lstStyle>
            <a:lvl1pPr algn="l">
              <a:defRPr sz="2000" b="1"/>
            </a:lvl1pPr>
          </a:lstStyle>
          <a:p>
            <a:r>
              <a:rPr lang="fr-FR"/>
              <a:t>Modifiez le style du titre</a:t>
            </a:r>
            <a:endParaRPr lang="en-US"/>
          </a:p>
        </p:txBody>
      </p:sp>
      <p:sp>
        <p:nvSpPr>
          <p:cNvPr id="3" name="Espace réservé du contenu 2"/>
          <p:cNvSpPr>
            <a:spLocks noGrp="1"/>
          </p:cNvSpPr>
          <p:nvPr>
            <p:ph idx="1"/>
          </p:nvPr>
        </p:nvSpPr>
        <p:spPr>
          <a:xfrm>
            <a:off x="3575538" y="27305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1"/>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Tree>
    <p:extLst>
      <p:ext uri="{BB962C8B-B14F-4D97-AF65-F5344CB8AC3E}">
        <p14:creationId xmlns:p14="http://schemas.microsoft.com/office/powerpoint/2010/main" val="38761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166" y="4800600"/>
            <a:ext cx="5486400" cy="566738"/>
          </a:xfrm>
        </p:spPr>
        <p:txBody>
          <a:bodyPr anchor="b"/>
          <a:lstStyle>
            <a:lvl1pPr algn="l">
              <a:defRPr sz="2000" b="1"/>
            </a:lvl1pPr>
          </a:lstStyle>
          <a:p>
            <a:r>
              <a:rPr lang="fr-FR"/>
              <a:t>Modifiez le style du titre</a:t>
            </a:r>
            <a:endParaRPr lang="en-US"/>
          </a:p>
        </p:txBody>
      </p:sp>
      <p:sp>
        <p:nvSpPr>
          <p:cNvPr id="3" name="Espace réservé pour une image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a:t>Cliquez sur l'icône pour ajouter une image</a:t>
            </a:r>
            <a:endParaRPr lang="en-US" noProof="0"/>
          </a:p>
        </p:txBody>
      </p:sp>
      <p:sp>
        <p:nvSpPr>
          <p:cNvPr id="4" name="Espace réservé du texte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Tree>
    <p:extLst>
      <p:ext uri="{BB962C8B-B14F-4D97-AF65-F5344CB8AC3E}">
        <p14:creationId xmlns:p14="http://schemas.microsoft.com/office/powerpoint/2010/main" val="278179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vmlDrawing" Target="../drawings/vmlDrawing1.vml"/><Relationship Id="rId12" Type="http://schemas.openxmlformats.org/officeDocument/2006/relationships/oleObject" Target="../embeddings/oleObject1.bin"/><Relationship Id="rId17" Type="http://schemas.openxmlformats.org/officeDocument/2006/relationships/image" Target="../media/image10.jpeg"/><Relationship Id="rId2" Type="http://schemas.openxmlformats.org/officeDocument/2006/relationships/slideLayout" Target="../slideLayouts/slideLayout14.xml"/><Relationship Id="rId16"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theme" Target="../theme/theme2.xml"/><Relationship Id="rId11" Type="http://schemas.openxmlformats.org/officeDocument/2006/relationships/image" Target="../media/image6.png"/><Relationship Id="rId5" Type="http://schemas.openxmlformats.org/officeDocument/2006/relationships/slideLayout" Target="../slideLayouts/slideLayout17.xml"/><Relationship Id="rId15" Type="http://schemas.openxmlformats.org/officeDocument/2006/relationships/image" Target="../media/image8.jpeg"/><Relationship Id="rId10" Type="http://schemas.openxmlformats.org/officeDocument/2006/relationships/image" Target="../media/image5.jpeg"/><Relationship Id="rId4" Type="http://schemas.openxmlformats.org/officeDocument/2006/relationships/slideLayout" Target="../slideLayouts/slideLayout16.xml"/><Relationship Id="rId9" Type="http://schemas.openxmlformats.org/officeDocument/2006/relationships/image" Target="../media/image4.png"/><Relationship Id="rId14" Type="http://schemas.openxmlformats.org/officeDocument/2006/relationships/image" Target="../media/image7.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0.xml"/><Relationship Id="rId7" Type="http://schemas.openxmlformats.org/officeDocument/2006/relationships/image" Target="../media/image11.jpeg"/><Relationship Id="rId12" Type="http://schemas.openxmlformats.org/officeDocument/2006/relationships/image" Target="../media/image2.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vmlDrawing" Target="../drawings/vmlDrawing5.vml"/><Relationship Id="rId11" Type="http://schemas.openxmlformats.org/officeDocument/2006/relationships/oleObject" Target="../embeddings/oleObject5.bin"/><Relationship Id="rId5" Type="http://schemas.openxmlformats.org/officeDocument/2006/relationships/theme" Target="../theme/theme3.xml"/><Relationship Id="rId10"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235320" y="6324600"/>
            <a:ext cx="7908680" cy="533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27" name="Rectangle 4"/>
          <p:cNvSpPr>
            <a:spLocks noGrp="1" noChangeArrowheads="1"/>
          </p:cNvSpPr>
          <p:nvPr>
            <p:ph type="body" idx="1"/>
          </p:nvPr>
        </p:nvSpPr>
        <p:spPr bwMode="auto">
          <a:xfrm>
            <a:off x="211015" y="990601"/>
            <a:ext cx="893298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Cliquez pour modifier les styles du texte du masque</a:t>
            </a:r>
          </a:p>
          <a:p>
            <a:pPr lvl="1"/>
            <a:r>
              <a:rPr lang="en-GB"/>
              <a:t>Deuxième niveau</a:t>
            </a:r>
          </a:p>
          <a:p>
            <a:pPr lvl="2"/>
            <a:r>
              <a:rPr lang="en-GB"/>
              <a:t>Troisième niveau</a:t>
            </a:r>
          </a:p>
          <a:p>
            <a:pPr lvl="3"/>
            <a:r>
              <a:rPr lang="en-GB"/>
              <a:t>Quatrième niveau</a:t>
            </a:r>
          </a:p>
          <a:p>
            <a:pPr lvl="4"/>
            <a:r>
              <a:rPr lang="en-GB"/>
              <a:t>Cinquième niveau</a:t>
            </a:r>
          </a:p>
        </p:txBody>
      </p:sp>
      <p:sp>
        <p:nvSpPr>
          <p:cNvPr id="1028" name="Rectangle 5"/>
          <p:cNvSpPr>
            <a:spLocks noGrp="1" noChangeArrowheads="1"/>
          </p:cNvSpPr>
          <p:nvPr>
            <p:ph type="title"/>
          </p:nvPr>
        </p:nvSpPr>
        <p:spPr bwMode="auto">
          <a:xfrm>
            <a:off x="1239716" y="215900"/>
            <a:ext cx="790428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4000" tIns="18000" rIns="54000" bIns="18000" numCol="1" anchor="ctr" anchorCtr="0" compatLnSpc="1">
            <a:prstTxWarp prst="textNoShape">
              <a:avLst/>
            </a:prstTxWarp>
          </a:bodyPr>
          <a:lstStyle/>
          <a:p>
            <a:pPr lvl="0"/>
            <a:r>
              <a:rPr lang="en-GB"/>
              <a:t>Cliquez pour modifier le style du titre du masque</a:t>
            </a:r>
          </a:p>
        </p:txBody>
      </p:sp>
      <p:sp>
        <p:nvSpPr>
          <p:cNvPr id="1029" name="Rectangle 6"/>
          <p:cNvSpPr>
            <a:spLocks noChangeArrowheads="1"/>
          </p:cNvSpPr>
          <p:nvPr/>
        </p:nvSpPr>
        <p:spPr bwMode="auto">
          <a:xfrm>
            <a:off x="0" y="6323013"/>
            <a:ext cx="1195754" cy="5334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0" name="Rectangle 7"/>
          <p:cNvSpPr>
            <a:spLocks noChangeArrowheads="1"/>
          </p:cNvSpPr>
          <p:nvPr/>
        </p:nvSpPr>
        <p:spPr bwMode="auto">
          <a:xfrm>
            <a:off x="1235320" y="0"/>
            <a:ext cx="7908680" cy="215900"/>
          </a:xfrm>
          <a:prstGeom prst="rect">
            <a:avLst/>
          </a:prstGeom>
          <a:solidFill>
            <a:srgbClr val="1C5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1" name="Rectangle 8"/>
          <p:cNvSpPr>
            <a:spLocks noChangeArrowheads="1"/>
          </p:cNvSpPr>
          <p:nvPr/>
        </p:nvSpPr>
        <p:spPr bwMode="auto">
          <a:xfrm>
            <a:off x="1235320" y="773113"/>
            <a:ext cx="7908680" cy="61912"/>
          </a:xfrm>
          <a:prstGeom prst="rect">
            <a:avLst/>
          </a:prstGeom>
          <a:solidFill>
            <a:srgbClr val="1C5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 name="Rectangle 9"/>
          <p:cNvSpPr>
            <a:spLocks noChangeArrowheads="1"/>
          </p:cNvSpPr>
          <p:nvPr/>
        </p:nvSpPr>
        <p:spPr bwMode="auto">
          <a:xfrm>
            <a:off x="0" y="0"/>
            <a:ext cx="1194289" cy="215900"/>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3" name="Rectangle 10"/>
          <p:cNvSpPr>
            <a:spLocks noChangeArrowheads="1"/>
          </p:cNvSpPr>
          <p:nvPr/>
        </p:nvSpPr>
        <p:spPr bwMode="auto">
          <a:xfrm>
            <a:off x="1028700" y="657225"/>
            <a:ext cx="165589" cy="179388"/>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1034" name="Picture 17" descr="kl0537762z_00_0000"/>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235" y="6372226"/>
            <a:ext cx="66528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6514" name="Text Box 18"/>
          <p:cNvSpPr txBox="1">
            <a:spLocks noChangeArrowheads="1"/>
          </p:cNvSpPr>
          <p:nvPr/>
        </p:nvSpPr>
        <p:spPr bwMode="auto">
          <a:xfrm>
            <a:off x="2316774" y="6362701"/>
            <a:ext cx="6756888"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lgn="l">
              <a:tabLst>
                <a:tab pos="7137400" algn="r"/>
              </a:tabLst>
              <a:defRPr sz="2400">
                <a:solidFill>
                  <a:schemeClr val="tx1"/>
                </a:solidFill>
                <a:latin typeface="Times New Roman" pitchFamily="18" charset="0"/>
              </a:defRPr>
            </a:lvl1pPr>
            <a:lvl2pPr algn="l">
              <a:tabLst>
                <a:tab pos="7137400" algn="r"/>
              </a:tabLst>
              <a:defRPr sz="2400">
                <a:solidFill>
                  <a:schemeClr val="tx1"/>
                </a:solidFill>
                <a:latin typeface="Times New Roman" pitchFamily="18" charset="0"/>
              </a:defRPr>
            </a:lvl2pPr>
            <a:lvl3pPr algn="l">
              <a:tabLst>
                <a:tab pos="7137400" algn="r"/>
              </a:tabLst>
              <a:defRPr sz="2400">
                <a:solidFill>
                  <a:schemeClr val="tx1"/>
                </a:solidFill>
                <a:latin typeface="Times New Roman" pitchFamily="18" charset="0"/>
              </a:defRPr>
            </a:lvl3pPr>
            <a:lvl4pPr algn="l">
              <a:tabLst>
                <a:tab pos="7137400" algn="r"/>
              </a:tabLst>
              <a:defRPr sz="2400">
                <a:solidFill>
                  <a:schemeClr val="tx1"/>
                </a:solidFill>
                <a:latin typeface="Times New Roman" pitchFamily="18" charset="0"/>
              </a:defRPr>
            </a:lvl4pPr>
            <a:lvl5pPr algn="l">
              <a:tabLst>
                <a:tab pos="7137400" algn="r"/>
              </a:tabLst>
              <a:defRPr sz="2400">
                <a:solidFill>
                  <a:schemeClr val="tx1"/>
                </a:solidFill>
                <a:latin typeface="Times New Roman" pitchFamily="18" charset="0"/>
              </a:defRPr>
            </a:lvl5pPr>
            <a:lvl6pPr fontAlgn="base">
              <a:spcBef>
                <a:spcPct val="0"/>
              </a:spcBef>
              <a:spcAft>
                <a:spcPct val="0"/>
              </a:spcAft>
              <a:tabLst>
                <a:tab pos="7137400" algn="r"/>
              </a:tabLst>
              <a:defRPr sz="2400">
                <a:solidFill>
                  <a:schemeClr val="tx1"/>
                </a:solidFill>
                <a:latin typeface="Times New Roman" pitchFamily="18" charset="0"/>
              </a:defRPr>
            </a:lvl6pPr>
            <a:lvl7pPr fontAlgn="base">
              <a:spcBef>
                <a:spcPct val="0"/>
              </a:spcBef>
              <a:spcAft>
                <a:spcPct val="0"/>
              </a:spcAft>
              <a:tabLst>
                <a:tab pos="7137400" algn="r"/>
              </a:tabLst>
              <a:defRPr sz="2400">
                <a:solidFill>
                  <a:schemeClr val="tx1"/>
                </a:solidFill>
                <a:latin typeface="Times New Roman" pitchFamily="18" charset="0"/>
              </a:defRPr>
            </a:lvl7pPr>
            <a:lvl8pPr fontAlgn="base">
              <a:spcBef>
                <a:spcPct val="0"/>
              </a:spcBef>
              <a:spcAft>
                <a:spcPct val="0"/>
              </a:spcAft>
              <a:tabLst>
                <a:tab pos="7137400" algn="r"/>
              </a:tabLst>
              <a:defRPr sz="2400">
                <a:solidFill>
                  <a:schemeClr val="tx1"/>
                </a:solidFill>
                <a:latin typeface="Times New Roman" pitchFamily="18" charset="0"/>
              </a:defRPr>
            </a:lvl8pPr>
            <a:lvl9pPr fontAlgn="base">
              <a:spcBef>
                <a:spcPct val="0"/>
              </a:spcBef>
              <a:spcAft>
                <a:spcPct val="0"/>
              </a:spcAft>
              <a:tabLst>
                <a:tab pos="7137400" algn="r"/>
              </a:tabLst>
              <a:defRPr sz="2400">
                <a:solidFill>
                  <a:schemeClr val="tx1"/>
                </a:solidFill>
                <a:latin typeface="Times New Roman" pitchFamily="18" charset="0"/>
              </a:defRPr>
            </a:lvl9pPr>
          </a:lstStyle>
          <a:p>
            <a:pPr algn="r">
              <a:defRPr/>
            </a:pPr>
            <a:r>
              <a:rPr lang="en-GB" sz="1200" b="0" dirty="0">
                <a:solidFill>
                  <a:schemeClr val="bg1"/>
                </a:solidFill>
                <a:latin typeface="Tahoma" pitchFamily="34" charset="0"/>
              </a:rPr>
              <a:t>Case Study– p </a:t>
            </a:r>
            <a:fld id="{1E16EAF3-7F3E-4737-917C-5190859865D6}" type="slidenum">
              <a:rPr lang="en-GB" sz="1200" b="0" smtClean="0">
                <a:solidFill>
                  <a:schemeClr val="bg1"/>
                </a:solidFill>
                <a:latin typeface="Tahoma" pitchFamily="34" charset="0"/>
              </a:rPr>
              <a:pPr algn="r">
                <a:defRPr/>
              </a:pPr>
              <a:t>‹N°›</a:t>
            </a:fld>
            <a:endParaRPr lang="en-GB" sz="1200" b="0" dirty="0">
              <a:solidFill>
                <a:schemeClr val="bg1"/>
              </a:solidFill>
              <a:latin typeface="Tahoma"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spcBef>
          <a:spcPct val="0"/>
        </a:spcBef>
        <a:spcAft>
          <a:spcPct val="0"/>
        </a:spcAft>
        <a:defRPr b="1">
          <a:solidFill>
            <a:schemeClr val="tx2"/>
          </a:solidFill>
          <a:latin typeface="+mj-lt"/>
          <a:ea typeface="+mj-ea"/>
          <a:cs typeface="+mj-cs"/>
        </a:defRPr>
      </a:lvl1pPr>
      <a:lvl2pPr algn="l" rtl="0" eaLnBrk="1" fontAlgn="base" hangingPunct="1">
        <a:spcBef>
          <a:spcPct val="0"/>
        </a:spcBef>
        <a:spcAft>
          <a:spcPct val="0"/>
        </a:spcAft>
        <a:defRPr b="1">
          <a:solidFill>
            <a:schemeClr val="tx2"/>
          </a:solidFill>
          <a:latin typeface="Tahoma" pitchFamily="34" charset="0"/>
        </a:defRPr>
      </a:lvl2pPr>
      <a:lvl3pPr algn="l" rtl="0" eaLnBrk="1" fontAlgn="base" hangingPunct="1">
        <a:spcBef>
          <a:spcPct val="0"/>
        </a:spcBef>
        <a:spcAft>
          <a:spcPct val="0"/>
        </a:spcAft>
        <a:defRPr b="1">
          <a:solidFill>
            <a:schemeClr val="tx2"/>
          </a:solidFill>
          <a:latin typeface="Tahoma" pitchFamily="34" charset="0"/>
        </a:defRPr>
      </a:lvl3pPr>
      <a:lvl4pPr algn="l" rtl="0" eaLnBrk="1" fontAlgn="base" hangingPunct="1">
        <a:spcBef>
          <a:spcPct val="0"/>
        </a:spcBef>
        <a:spcAft>
          <a:spcPct val="0"/>
        </a:spcAft>
        <a:defRPr b="1">
          <a:solidFill>
            <a:schemeClr val="tx2"/>
          </a:solidFill>
          <a:latin typeface="Tahoma" pitchFamily="34" charset="0"/>
        </a:defRPr>
      </a:lvl4pPr>
      <a:lvl5pPr algn="l" rtl="0" eaLnBrk="1" fontAlgn="base" hangingPunct="1">
        <a:spcBef>
          <a:spcPct val="0"/>
        </a:spcBef>
        <a:spcAft>
          <a:spcPct val="0"/>
        </a:spcAft>
        <a:defRPr b="1">
          <a:solidFill>
            <a:schemeClr val="tx2"/>
          </a:solidFill>
          <a:latin typeface="Tahoma" pitchFamily="34" charset="0"/>
        </a:defRPr>
      </a:lvl5pPr>
      <a:lvl6pPr marL="457200" algn="l" rtl="0" eaLnBrk="1" fontAlgn="base" hangingPunct="1">
        <a:spcBef>
          <a:spcPct val="0"/>
        </a:spcBef>
        <a:spcAft>
          <a:spcPct val="0"/>
        </a:spcAft>
        <a:defRPr b="1">
          <a:solidFill>
            <a:schemeClr val="tx2"/>
          </a:solidFill>
          <a:latin typeface="Tahoma" pitchFamily="34" charset="0"/>
        </a:defRPr>
      </a:lvl6pPr>
      <a:lvl7pPr marL="914400" algn="l" rtl="0" eaLnBrk="1" fontAlgn="base" hangingPunct="1">
        <a:spcBef>
          <a:spcPct val="0"/>
        </a:spcBef>
        <a:spcAft>
          <a:spcPct val="0"/>
        </a:spcAft>
        <a:defRPr b="1">
          <a:solidFill>
            <a:schemeClr val="tx2"/>
          </a:solidFill>
          <a:latin typeface="Tahoma" pitchFamily="34" charset="0"/>
        </a:defRPr>
      </a:lvl7pPr>
      <a:lvl8pPr marL="1371600" algn="l" rtl="0" eaLnBrk="1" fontAlgn="base" hangingPunct="1">
        <a:spcBef>
          <a:spcPct val="0"/>
        </a:spcBef>
        <a:spcAft>
          <a:spcPct val="0"/>
        </a:spcAft>
        <a:defRPr b="1">
          <a:solidFill>
            <a:schemeClr val="tx2"/>
          </a:solidFill>
          <a:latin typeface="Tahoma" pitchFamily="34" charset="0"/>
        </a:defRPr>
      </a:lvl8pPr>
      <a:lvl9pPr marL="1828800" algn="l" rtl="0" eaLnBrk="1" fontAlgn="base" hangingPunct="1">
        <a:spcBef>
          <a:spcPct val="0"/>
        </a:spcBef>
        <a:spcAft>
          <a:spcPct val="0"/>
        </a:spcAft>
        <a:defRPr b="1">
          <a:solidFill>
            <a:schemeClr val="tx2"/>
          </a:solidFill>
          <a:latin typeface="Tahoma" pitchFamily="34" charset="0"/>
        </a:defRPr>
      </a:lvl9pPr>
    </p:titleStyle>
    <p:bodyStyle>
      <a:lvl1pPr marL="282575" indent="-282575" algn="l" rtl="0" eaLnBrk="1" fontAlgn="base" hangingPunct="1">
        <a:spcBef>
          <a:spcPct val="20000"/>
        </a:spcBef>
        <a:spcAft>
          <a:spcPct val="0"/>
        </a:spcAft>
        <a:buFont typeface="Wingdings" pitchFamily="2" charset="2"/>
        <a:buChar char="n"/>
        <a:defRPr sz="2000">
          <a:solidFill>
            <a:schemeClr val="tx1"/>
          </a:solidFill>
          <a:latin typeface="+mn-lt"/>
          <a:ea typeface="+mn-ea"/>
          <a:cs typeface="+mn-cs"/>
        </a:defRPr>
      </a:lvl1pPr>
      <a:lvl2pPr marL="758825" indent="-285750" algn="l" rtl="0" eaLnBrk="1" fontAlgn="base" hangingPunct="1">
        <a:spcBef>
          <a:spcPct val="20000"/>
        </a:spcBef>
        <a:spcAft>
          <a:spcPct val="0"/>
        </a:spcAft>
        <a:buClr>
          <a:srgbClr val="FF9933"/>
        </a:buClr>
        <a:buFont typeface="Wingdings" pitchFamily="2" charset="2"/>
        <a:buChar char="n"/>
        <a:defRPr>
          <a:solidFill>
            <a:schemeClr val="tx1"/>
          </a:solidFill>
          <a:latin typeface="+mn-lt"/>
        </a:defRPr>
      </a:lvl2pPr>
      <a:lvl3pPr marL="1177925" indent="-228600" algn="l" rtl="0" eaLnBrk="1" fontAlgn="base" hangingPunct="1">
        <a:spcBef>
          <a:spcPct val="20000"/>
        </a:spcBef>
        <a:spcAft>
          <a:spcPct val="0"/>
        </a:spcAft>
        <a:buClr>
          <a:srgbClr val="FF9933"/>
        </a:buClr>
        <a:buFont typeface="Wingdings" pitchFamily="2" charset="2"/>
        <a:buChar char="§"/>
        <a:defRPr>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
        <a:defRPr>
          <a:solidFill>
            <a:schemeClr val="tx1"/>
          </a:solidFill>
          <a:latin typeface="+mn-lt"/>
        </a:defRPr>
      </a:lvl4pPr>
      <a:lvl5pPr marL="2057400" indent="-228600" algn="l" rtl="0" eaLnBrk="1" fontAlgn="base" hangingPunct="1">
        <a:spcBef>
          <a:spcPct val="20000"/>
        </a:spcBef>
        <a:spcAft>
          <a:spcPct val="0"/>
        </a:spcAft>
        <a:buFont typeface="Wingdings" pitchFamily="2" charset="2"/>
        <a:buChar char="§"/>
        <a:defRPr>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4838" y="830263"/>
            <a:ext cx="77724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en-US" altLang="fr-FR"/>
          </a:p>
        </p:txBody>
      </p:sp>
      <p:sp>
        <p:nvSpPr>
          <p:cNvPr id="1027" name="Rectangle 3"/>
          <p:cNvSpPr>
            <a:spLocks noGrp="1" noChangeArrowheads="1"/>
          </p:cNvSpPr>
          <p:nvPr>
            <p:ph type="body" idx="1"/>
          </p:nvPr>
        </p:nvSpPr>
        <p:spPr bwMode="auto">
          <a:xfrm>
            <a:off x="685800" y="1484313"/>
            <a:ext cx="7772400" cy="484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CC230556-6AF9-4524-931D-8D3E219EDB50}" type="slidenum">
              <a:rPr lang="fr-FR"/>
              <a:pPr>
                <a:defRPr/>
              </a:pPr>
              <a:t>‹N°›</a:t>
            </a:fld>
            <a:endParaRPr lang="fr-FR"/>
          </a:p>
        </p:txBody>
      </p:sp>
      <p:pic>
        <p:nvPicPr>
          <p:cNvPr id="1029" name="Picture 8" descr="C:\D\GEA\LOGO_GEA_blan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538" y="0"/>
            <a:ext cx="1077912"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9" descr="C:\Documents and Settings\revelpa\Bureau\logoCAUC.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8850" y="-9525"/>
            <a:ext cx="1690688"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0"/>
          <p:cNvPicPr>
            <a:picLocks noChangeAspect="1" noChangeArrowheads="1"/>
          </p:cNvPicPr>
          <p:nvPr/>
        </p:nvPicPr>
        <p:blipFill>
          <a:blip r:embed="rId10">
            <a:lum contrast="20000"/>
            <a:extLst>
              <a:ext uri="{28A0092B-C50C-407E-A947-70E740481C1C}">
                <a14:useLocalDpi xmlns:a14="http://schemas.microsoft.com/office/drawing/2010/main" val="0"/>
              </a:ext>
            </a:extLst>
          </a:blip>
          <a:srcRect/>
          <a:stretch>
            <a:fillRect/>
          </a:stretch>
        </p:blipFill>
        <p:spPr bwMode="auto">
          <a:xfrm>
            <a:off x="1893888" y="66675"/>
            <a:ext cx="638175" cy="434975"/>
          </a:xfrm>
          <a:prstGeom prst="rect">
            <a:avLst/>
          </a:prstGeom>
          <a:noFill/>
          <a:ln>
            <a:noFill/>
          </a:ln>
          <a:extLst>
            <a:ext uri="{909E8E84-426E-40DD-AFC4-6F175D3DCCD1}">
              <a14:hiddenFill xmlns:a14="http://schemas.microsoft.com/office/drawing/2010/main">
                <a:blipFill dpi="0" rotWithShape="0">
                  <a:blip>
                    <a:lum contrast="2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11"/>
          <p:cNvPicPr>
            <a:picLocks noChangeAspect="1" noChangeArrowheads="1"/>
          </p:cNvPicPr>
          <p:nvPr/>
        </p:nvPicPr>
        <p:blipFill>
          <a:blip r:embed="rId11">
            <a:lum bright="-4000" contrast="60000"/>
            <a:extLst>
              <a:ext uri="{28A0092B-C50C-407E-A947-70E740481C1C}">
                <a14:useLocalDpi xmlns:a14="http://schemas.microsoft.com/office/drawing/2010/main" val="0"/>
              </a:ext>
            </a:extLst>
          </a:blip>
          <a:srcRect/>
          <a:stretch>
            <a:fillRect/>
          </a:stretch>
        </p:blipFill>
        <p:spPr bwMode="auto">
          <a:xfrm>
            <a:off x="3962400" y="76200"/>
            <a:ext cx="479425" cy="425450"/>
          </a:xfrm>
          <a:prstGeom prst="rect">
            <a:avLst/>
          </a:prstGeom>
          <a:noFill/>
          <a:ln>
            <a:noFill/>
          </a:ln>
          <a:extLst>
            <a:ext uri="{909E8E84-426E-40DD-AFC4-6F175D3DCCD1}">
              <a14:hiddenFill xmlns:a14="http://schemas.microsoft.com/office/drawing/2010/main">
                <a:blipFill dpi="0" rotWithShape="0">
                  <a:blip>
                    <a:lum bright="-4000" contrast="6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33" name="Object 14"/>
          <p:cNvGraphicFramePr>
            <a:graphicFrameLocks noChangeAspect="1"/>
          </p:cNvGraphicFramePr>
          <p:nvPr/>
        </p:nvGraphicFramePr>
        <p:xfrm>
          <a:off x="5257800" y="76200"/>
          <a:ext cx="565150" cy="436563"/>
        </p:xfrm>
        <a:graphic>
          <a:graphicData uri="http://schemas.openxmlformats.org/presentationml/2006/ole">
            <mc:AlternateContent xmlns:mc="http://schemas.openxmlformats.org/markup-compatibility/2006">
              <mc:Choice xmlns:v="urn:schemas-microsoft-com:vml" Requires="v">
                <p:oleObj spid="_x0000_s1040" name="Photo Editor Photo" r:id="rId12" imgW="19476190" imgH="15028571" progId="MSPhotoEd.3">
                  <p:embed/>
                </p:oleObj>
              </mc:Choice>
              <mc:Fallback>
                <p:oleObj name="Photo Editor Photo" r:id="rId12" imgW="19476190" imgH="15028571"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7800" y="76200"/>
                        <a:ext cx="56515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34" name="Picture 16" descr="C:\Documents and Settings\revelpa.PERSONNEL-ENAC\Bureau\GEA Tianjin printemps 08\Logos\EADS_A_4c.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2400" y="6381750"/>
            <a:ext cx="5588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7" descr="C:\Documents and Settings\revelpa.PERSONNEL-ENAC\Bureau\GEA Tianjin printemps 08\Logos\Safran.jpg.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37400" y="6524625"/>
            <a:ext cx="123983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8" descr="C:\Documents and Settings\revelpa.PERSONNEL-ENAC\Bureau\GEA Tianjin printemps 08\Logos\THALES logo.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3850" y="6554788"/>
            <a:ext cx="122396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7" name="Group 19"/>
          <p:cNvGrpSpPr>
            <a:grpSpLocks/>
          </p:cNvGrpSpPr>
          <p:nvPr/>
        </p:nvGrpSpPr>
        <p:grpSpPr bwMode="auto">
          <a:xfrm>
            <a:off x="1963738" y="6629400"/>
            <a:ext cx="1479550" cy="114300"/>
            <a:chOff x="4813" y="4167"/>
            <a:chExt cx="660" cy="103"/>
          </a:xfrm>
        </p:grpSpPr>
        <p:sp>
          <p:nvSpPr>
            <p:cNvPr id="1040" name="Freeform 20"/>
            <p:cNvSpPr>
              <a:spLocks/>
            </p:cNvSpPr>
            <p:nvPr/>
          </p:nvSpPr>
          <p:spPr bwMode="auto">
            <a:xfrm>
              <a:off x="4813" y="4219"/>
              <a:ext cx="83" cy="42"/>
            </a:xfrm>
            <a:custGeom>
              <a:avLst/>
              <a:gdLst>
                <a:gd name="T0" fmla="*/ 0 w 416"/>
                <a:gd name="T1" fmla="*/ 0 h 210"/>
                <a:gd name="T2" fmla="*/ 0 w 416"/>
                <a:gd name="T3" fmla="*/ 0 h 210"/>
                <a:gd name="T4" fmla="*/ 0 w 416"/>
                <a:gd name="T5" fmla="*/ 0 h 210"/>
                <a:gd name="T6" fmla="*/ 0 w 416"/>
                <a:gd name="T7" fmla="*/ 0 h 210"/>
                <a:gd name="T8" fmla="*/ 0 w 416"/>
                <a:gd name="T9" fmla="*/ 0 h 210"/>
                <a:gd name="T10" fmla="*/ 0 w 416"/>
                <a:gd name="T11" fmla="*/ 0 h 210"/>
                <a:gd name="T12" fmla="*/ 0 w 416"/>
                <a:gd name="T13" fmla="*/ 0 h 210"/>
                <a:gd name="T14" fmla="*/ 0 w 416"/>
                <a:gd name="T15" fmla="*/ 0 h 210"/>
                <a:gd name="T16" fmla="*/ 0 w 416"/>
                <a:gd name="T17" fmla="*/ 0 h 210"/>
                <a:gd name="T18" fmla="*/ 0 w 416"/>
                <a:gd name="T19" fmla="*/ 0 h 210"/>
                <a:gd name="T20" fmla="*/ 0 w 416"/>
                <a:gd name="T21" fmla="*/ 0 h 210"/>
                <a:gd name="T22" fmla="*/ 0 w 416"/>
                <a:gd name="T23" fmla="*/ 0 h 210"/>
                <a:gd name="T24" fmla="*/ 0 w 416"/>
                <a:gd name="T25" fmla="*/ 0 h 210"/>
                <a:gd name="T26" fmla="*/ 0 w 416"/>
                <a:gd name="T27" fmla="*/ 0 h 210"/>
                <a:gd name="T28" fmla="*/ 0 w 416"/>
                <a:gd name="T29" fmla="*/ 0 h 210"/>
                <a:gd name="T30" fmla="*/ 0 w 416"/>
                <a:gd name="T31" fmla="*/ 0 h 210"/>
                <a:gd name="T32" fmla="*/ 0 w 416"/>
                <a:gd name="T33" fmla="*/ 0 h 210"/>
                <a:gd name="T34" fmla="*/ 0 w 416"/>
                <a:gd name="T35" fmla="*/ 0 h 210"/>
                <a:gd name="T36" fmla="*/ 0 w 416"/>
                <a:gd name="T37" fmla="*/ 0 h 210"/>
                <a:gd name="T38" fmla="*/ 0 w 416"/>
                <a:gd name="T39" fmla="*/ 0 h 210"/>
                <a:gd name="T40" fmla="*/ 0 w 416"/>
                <a:gd name="T41" fmla="*/ 0 h 210"/>
                <a:gd name="T42" fmla="*/ 0 w 416"/>
                <a:gd name="T43" fmla="*/ 0 h 210"/>
                <a:gd name="T44" fmla="*/ 0 w 416"/>
                <a:gd name="T45" fmla="*/ 0 h 210"/>
                <a:gd name="T46" fmla="*/ 0 w 416"/>
                <a:gd name="T47" fmla="*/ 0 h 210"/>
                <a:gd name="T48" fmla="*/ 0 w 416"/>
                <a:gd name="T49" fmla="*/ 0 h 210"/>
                <a:gd name="T50" fmla="*/ 0 w 416"/>
                <a:gd name="T51" fmla="*/ 0 h 210"/>
                <a:gd name="T52" fmla="*/ 0 w 416"/>
                <a:gd name="T53" fmla="*/ 0 h 210"/>
                <a:gd name="T54" fmla="*/ 0 w 416"/>
                <a:gd name="T55" fmla="*/ 0 h 210"/>
                <a:gd name="T56" fmla="*/ 0 w 416"/>
                <a:gd name="T57" fmla="*/ 0 h 210"/>
                <a:gd name="T58" fmla="*/ 0 w 416"/>
                <a:gd name="T59" fmla="*/ 0 h 210"/>
                <a:gd name="T60" fmla="*/ 0 w 416"/>
                <a:gd name="T61" fmla="*/ 0 h 210"/>
                <a:gd name="T62" fmla="*/ 0 w 416"/>
                <a:gd name="T63" fmla="*/ 0 h 210"/>
                <a:gd name="T64" fmla="*/ 0 w 416"/>
                <a:gd name="T65" fmla="*/ 0 h 2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10">
                  <a:moveTo>
                    <a:pt x="4" y="1"/>
                  </a:moveTo>
                  <a:lnTo>
                    <a:pt x="5" y="20"/>
                  </a:lnTo>
                  <a:lnTo>
                    <a:pt x="9" y="38"/>
                  </a:lnTo>
                  <a:lnTo>
                    <a:pt x="13" y="56"/>
                  </a:lnTo>
                  <a:lnTo>
                    <a:pt x="19" y="74"/>
                  </a:lnTo>
                  <a:lnTo>
                    <a:pt x="28" y="89"/>
                  </a:lnTo>
                  <a:lnTo>
                    <a:pt x="37" y="105"/>
                  </a:lnTo>
                  <a:lnTo>
                    <a:pt x="49" y="119"/>
                  </a:lnTo>
                  <a:lnTo>
                    <a:pt x="61" y="131"/>
                  </a:lnTo>
                  <a:lnTo>
                    <a:pt x="74" y="143"/>
                  </a:lnTo>
                  <a:lnTo>
                    <a:pt x="88" y="153"/>
                  </a:lnTo>
                  <a:lnTo>
                    <a:pt x="104" y="162"/>
                  </a:lnTo>
                  <a:lnTo>
                    <a:pt x="120" y="170"/>
                  </a:lnTo>
                  <a:lnTo>
                    <a:pt x="137" y="177"/>
                  </a:lnTo>
                  <a:lnTo>
                    <a:pt x="155" y="181"/>
                  </a:lnTo>
                  <a:lnTo>
                    <a:pt x="173" y="183"/>
                  </a:lnTo>
                  <a:lnTo>
                    <a:pt x="193" y="184"/>
                  </a:lnTo>
                  <a:lnTo>
                    <a:pt x="211" y="183"/>
                  </a:lnTo>
                  <a:lnTo>
                    <a:pt x="228" y="180"/>
                  </a:lnTo>
                  <a:lnTo>
                    <a:pt x="246" y="175"/>
                  </a:lnTo>
                  <a:lnTo>
                    <a:pt x="262" y="169"/>
                  </a:lnTo>
                  <a:lnTo>
                    <a:pt x="277" y="161"/>
                  </a:lnTo>
                  <a:lnTo>
                    <a:pt x="292" y="152"/>
                  </a:lnTo>
                  <a:lnTo>
                    <a:pt x="305" y="141"/>
                  </a:lnTo>
                  <a:lnTo>
                    <a:pt x="318" y="130"/>
                  </a:lnTo>
                  <a:lnTo>
                    <a:pt x="329" y="117"/>
                  </a:lnTo>
                  <a:lnTo>
                    <a:pt x="339" y="102"/>
                  </a:lnTo>
                  <a:lnTo>
                    <a:pt x="348" y="87"/>
                  </a:lnTo>
                  <a:lnTo>
                    <a:pt x="355" y="72"/>
                  </a:lnTo>
                  <a:lnTo>
                    <a:pt x="361" y="54"/>
                  </a:lnTo>
                  <a:lnTo>
                    <a:pt x="366" y="37"/>
                  </a:lnTo>
                  <a:lnTo>
                    <a:pt x="369" y="18"/>
                  </a:lnTo>
                  <a:lnTo>
                    <a:pt x="370" y="0"/>
                  </a:lnTo>
                  <a:lnTo>
                    <a:pt x="416" y="0"/>
                  </a:lnTo>
                  <a:lnTo>
                    <a:pt x="415" y="21"/>
                  </a:lnTo>
                  <a:lnTo>
                    <a:pt x="412" y="41"/>
                  </a:lnTo>
                  <a:lnTo>
                    <a:pt x="407" y="60"/>
                  </a:lnTo>
                  <a:lnTo>
                    <a:pt x="399" y="79"/>
                  </a:lnTo>
                  <a:lnTo>
                    <a:pt x="390" y="98"/>
                  </a:lnTo>
                  <a:lnTo>
                    <a:pt x="380" y="115"/>
                  </a:lnTo>
                  <a:lnTo>
                    <a:pt x="368" y="131"/>
                  </a:lnTo>
                  <a:lnTo>
                    <a:pt x="355" y="146"/>
                  </a:lnTo>
                  <a:lnTo>
                    <a:pt x="341" y="160"/>
                  </a:lnTo>
                  <a:lnTo>
                    <a:pt x="324" y="172"/>
                  </a:lnTo>
                  <a:lnTo>
                    <a:pt x="307" y="183"/>
                  </a:lnTo>
                  <a:lnTo>
                    <a:pt x="290" y="192"/>
                  </a:lnTo>
                  <a:lnTo>
                    <a:pt x="270" y="200"/>
                  </a:lnTo>
                  <a:lnTo>
                    <a:pt x="251" y="205"/>
                  </a:lnTo>
                  <a:lnTo>
                    <a:pt x="230" y="209"/>
                  </a:lnTo>
                  <a:lnTo>
                    <a:pt x="210" y="210"/>
                  </a:lnTo>
                  <a:lnTo>
                    <a:pt x="188" y="209"/>
                  </a:lnTo>
                  <a:lnTo>
                    <a:pt x="168" y="205"/>
                  </a:lnTo>
                  <a:lnTo>
                    <a:pt x="147" y="201"/>
                  </a:lnTo>
                  <a:lnTo>
                    <a:pt x="129" y="193"/>
                  </a:lnTo>
                  <a:lnTo>
                    <a:pt x="110" y="185"/>
                  </a:lnTo>
                  <a:lnTo>
                    <a:pt x="93" y="174"/>
                  </a:lnTo>
                  <a:lnTo>
                    <a:pt x="77" y="162"/>
                  </a:lnTo>
                  <a:lnTo>
                    <a:pt x="62" y="149"/>
                  </a:lnTo>
                  <a:lnTo>
                    <a:pt x="49" y="135"/>
                  </a:lnTo>
                  <a:lnTo>
                    <a:pt x="37" y="118"/>
                  </a:lnTo>
                  <a:lnTo>
                    <a:pt x="26" y="101"/>
                  </a:lnTo>
                  <a:lnTo>
                    <a:pt x="17" y="83"/>
                  </a:lnTo>
                  <a:lnTo>
                    <a:pt x="10" y="64"/>
                  </a:lnTo>
                  <a:lnTo>
                    <a:pt x="4" y="44"/>
                  </a:lnTo>
                  <a:lnTo>
                    <a:pt x="1" y="23"/>
                  </a:lnTo>
                  <a:lnTo>
                    <a:pt x="0" y="1"/>
                  </a:lnTo>
                  <a:lnTo>
                    <a:pt x="4" y="1"/>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1" name="Freeform 21"/>
            <p:cNvSpPr>
              <a:spLocks/>
            </p:cNvSpPr>
            <p:nvPr/>
          </p:nvSpPr>
          <p:spPr bwMode="auto">
            <a:xfrm>
              <a:off x="4831" y="4176"/>
              <a:ext cx="83" cy="43"/>
            </a:xfrm>
            <a:custGeom>
              <a:avLst/>
              <a:gdLst>
                <a:gd name="T0" fmla="*/ 0 w 418"/>
                <a:gd name="T1" fmla="*/ 0 h 215"/>
                <a:gd name="T2" fmla="*/ 0 w 418"/>
                <a:gd name="T3" fmla="*/ 0 h 215"/>
                <a:gd name="T4" fmla="*/ 0 w 418"/>
                <a:gd name="T5" fmla="*/ 0 h 215"/>
                <a:gd name="T6" fmla="*/ 0 w 418"/>
                <a:gd name="T7" fmla="*/ 0 h 215"/>
                <a:gd name="T8" fmla="*/ 0 w 418"/>
                <a:gd name="T9" fmla="*/ 0 h 215"/>
                <a:gd name="T10" fmla="*/ 0 w 418"/>
                <a:gd name="T11" fmla="*/ 0 h 215"/>
                <a:gd name="T12" fmla="*/ 0 w 418"/>
                <a:gd name="T13" fmla="*/ 0 h 215"/>
                <a:gd name="T14" fmla="*/ 0 w 418"/>
                <a:gd name="T15" fmla="*/ 0 h 215"/>
                <a:gd name="T16" fmla="*/ 0 w 418"/>
                <a:gd name="T17" fmla="*/ 0 h 215"/>
                <a:gd name="T18" fmla="*/ 0 w 418"/>
                <a:gd name="T19" fmla="*/ 0 h 215"/>
                <a:gd name="T20" fmla="*/ 0 w 418"/>
                <a:gd name="T21" fmla="*/ 0 h 215"/>
                <a:gd name="T22" fmla="*/ 0 w 418"/>
                <a:gd name="T23" fmla="*/ 0 h 215"/>
                <a:gd name="T24" fmla="*/ 0 w 418"/>
                <a:gd name="T25" fmla="*/ 0 h 215"/>
                <a:gd name="T26" fmla="*/ 0 w 418"/>
                <a:gd name="T27" fmla="*/ 0 h 215"/>
                <a:gd name="T28" fmla="*/ 0 w 418"/>
                <a:gd name="T29" fmla="*/ 0 h 215"/>
                <a:gd name="T30" fmla="*/ 0 w 418"/>
                <a:gd name="T31" fmla="*/ 0 h 215"/>
                <a:gd name="T32" fmla="*/ 0 w 418"/>
                <a:gd name="T33" fmla="*/ 0 h 215"/>
                <a:gd name="T34" fmla="*/ 0 w 418"/>
                <a:gd name="T35" fmla="*/ 0 h 215"/>
                <a:gd name="T36" fmla="*/ 0 w 418"/>
                <a:gd name="T37" fmla="*/ 0 h 215"/>
                <a:gd name="T38" fmla="*/ 0 w 418"/>
                <a:gd name="T39" fmla="*/ 0 h 215"/>
                <a:gd name="T40" fmla="*/ 0 w 418"/>
                <a:gd name="T41" fmla="*/ 0 h 215"/>
                <a:gd name="T42" fmla="*/ 0 w 418"/>
                <a:gd name="T43" fmla="*/ 0 h 215"/>
                <a:gd name="T44" fmla="*/ 0 w 418"/>
                <a:gd name="T45" fmla="*/ 0 h 215"/>
                <a:gd name="T46" fmla="*/ 0 w 418"/>
                <a:gd name="T47" fmla="*/ 0 h 215"/>
                <a:gd name="T48" fmla="*/ 0 w 418"/>
                <a:gd name="T49" fmla="*/ 0 h 215"/>
                <a:gd name="T50" fmla="*/ 0 w 418"/>
                <a:gd name="T51" fmla="*/ 0 h 215"/>
                <a:gd name="T52" fmla="*/ 0 w 418"/>
                <a:gd name="T53" fmla="*/ 0 h 215"/>
                <a:gd name="T54" fmla="*/ 0 w 418"/>
                <a:gd name="T55" fmla="*/ 0 h 215"/>
                <a:gd name="T56" fmla="*/ 0 w 418"/>
                <a:gd name="T57" fmla="*/ 0 h 215"/>
                <a:gd name="T58" fmla="*/ 0 w 418"/>
                <a:gd name="T59" fmla="*/ 0 h 215"/>
                <a:gd name="T60" fmla="*/ 0 w 418"/>
                <a:gd name="T61" fmla="*/ 0 h 215"/>
                <a:gd name="T62" fmla="*/ 0 w 418"/>
                <a:gd name="T63" fmla="*/ 0 h 215"/>
                <a:gd name="T64" fmla="*/ 0 w 418"/>
                <a:gd name="T65" fmla="*/ 0 h 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8" h="215">
                  <a:moveTo>
                    <a:pt x="413" y="213"/>
                  </a:moveTo>
                  <a:lnTo>
                    <a:pt x="412" y="193"/>
                  </a:lnTo>
                  <a:lnTo>
                    <a:pt x="409" y="174"/>
                  </a:lnTo>
                  <a:lnTo>
                    <a:pt x="404" y="156"/>
                  </a:lnTo>
                  <a:lnTo>
                    <a:pt x="398" y="139"/>
                  </a:lnTo>
                  <a:lnTo>
                    <a:pt x="390" y="123"/>
                  </a:lnTo>
                  <a:lnTo>
                    <a:pt x="380" y="108"/>
                  </a:lnTo>
                  <a:lnTo>
                    <a:pt x="370" y="92"/>
                  </a:lnTo>
                  <a:lnTo>
                    <a:pt x="358" y="79"/>
                  </a:lnTo>
                  <a:lnTo>
                    <a:pt x="345" y="68"/>
                  </a:lnTo>
                  <a:lnTo>
                    <a:pt x="330" y="57"/>
                  </a:lnTo>
                  <a:lnTo>
                    <a:pt x="314" y="48"/>
                  </a:lnTo>
                  <a:lnTo>
                    <a:pt x="298" y="40"/>
                  </a:lnTo>
                  <a:lnTo>
                    <a:pt x="281" y="34"/>
                  </a:lnTo>
                  <a:lnTo>
                    <a:pt x="264" y="29"/>
                  </a:lnTo>
                  <a:lnTo>
                    <a:pt x="245" y="27"/>
                  </a:lnTo>
                  <a:lnTo>
                    <a:pt x="226" y="26"/>
                  </a:lnTo>
                  <a:lnTo>
                    <a:pt x="207" y="27"/>
                  </a:lnTo>
                  <a:lnTo>
                    <a:pt x="189" y="29"/>
                  </a:lnTo>
                  <a:lnTo>
                    <a:pt x="172" y="35"/>
                  </a:lnTo>
                  <a:lnTo>
                    <a:pt x="155" y="40"/>
                  </a:lnTo>
                  <a:lnTo>
                    <a:pt x="139" y="49"/>
                  </a:lnTo>
                  <a:lnTo>
                    <a:pt x="125" y="58"/>
                  </a:lnTo>
                  <a:lnTo>
                    <a:pt x="111" y="69"/>
                  </a:lnTo>
                  <a:lnTo>
                    <a:pt x="99" y="81"/>
                  </a:lnTo>
                  <a:lnTo>
                    <a:pt x="87" y="94"/>
                  </a:lnTo>
                  <a:lnTo>
                    <a:pt x="78" y="109"/>
                  </a:lnTo>
                  <a:lnTo>
                    <a:pt x="69" y="124"/>
                  </a:lnTo>
                  <a:lnTo>
                    <a:pt x="61" y="141"/>
                  </a:lnTo>
                  <a:lnTo>
                    <a:pt x="56" y="158"/>
                  </a:lnTo>
                  <a:lnTo>
                    <a:pt x="52" y="176"/>
                  </a:lnTo>
                  <a:lnTo>
                    <a:pt x="49" y="195"/>
                  </a:lnTo>
                  <a:lnTo>
                    <a:pt x="48" y="215"/>
                  </a:lnTo>
                  <a:lnTo>
                    <a:pt x="0" y="215"/>
                  </a:lnTo>
                  <a:lnTo>
                    <a:pt x="1" y="193"/>
                  </a:lnTo>
                  <a:lnTo>
                    <a:pt x="4" y="172"/>
                  </a:lnTo>
                  <a:lnTo>
                    <a:pt x="8" y="152"/>
                  </a:lnTo>
                  <a:lnTo>
                    <a:pt x="16" y="132"/>
                  </a:lnTo>
                  <a:lnTo>
                    <a:pt x="25" y="113"/>
                  </a:lnTo>
                  <a:lnTo>
                    <a:pt x="35" y="95"/>
                  </a:lnTo>
                  <a:lnTo>
                    <a:pt x="47" y="79"/>
                  </a:lnTo>
                  <a:lnTo>
                    <a:pt x="61" y="63"/>
                  </a:lnTo>
                  <a:lnTo>
                    <a:pt x="75" y="50"/>
                  </a:lnTo>
                  <a:lnTo>
                    <a:pt x="92" y="37"/>
                  </a:lnTo>
                  <a:lnTo>
                    <a:pt x="109" y="27"/>
                  </a:lnTo>
                  <a:lnTo>
                    <a:pt x="127" y="17"/>
                  </a:lnTo>
                  <a:lnTo>
                    <a:pt x="147" y="10"/>
                  </a:lnTo>
                  <a:lnTo>
                    <a:pt x="167" y="5"/>
                  </a:lnTo>
                  <a:lnTo>
                    <a:pt x="188" y="2"/>
                  </a:lnTo>
                  <a:lnTo>
                    <a:pt x="210" y="0"/>
                  </a:lnTo>
                  <a:lnTo>
                    <a:pt x="231" y="2"/>
                  </a:lnTo>
                  <a:lnTo>
                    <a:pt x="252" y="5"/>
                  </a:lnTo>
                  <a:lnTo>
                    <a:pt x="271" y="10"/>
                  </a:lnTo>
                  <a:lnTo>
                    <a:pt x="291" y="18"/>
                  </a:lnTo>
                  <a:lnTo>
                    <a:pt x="309" y="28"/>
                  </a:lnTo>
                  <a:lnTo>
                    <a:pt x="325" y="39"/>
                  </a:lnTo>
                  <a:lnTo>
                    <a:pt x="341" y="52"/>
                  </a:lnTo>
                  <a:lnTo>
                    <a:pt x="357" y="67"/>
                  </a:lnTo>
                  <a:lnTo>
                    <a:pt x="370" y="82"/>
                  </a:lnTo>
                  <a:lnTo>
                    <a:pt x="382" y="99"/>
                  </a:lnTo>
                  <a:lnTo>
                    <a:pt x="392" y="116"/>
                  </a:lnTo>
                  <a:lnTo>
                    <a:pt x="401" y="134"/>
                  </a:lnTo>
                  <a:lnTo>
                    <a:pt x="409" y="154"/>
                  </a:lnTo>
                  <a:lnTo>
                    <a:pt x="414" y="173"/>
                  </a:lnTo>
                  <a:lnTo>
                    <a:pt x="417" y="193"/>
                  </a:lnTo>
                  <a:lnTo>
                    <a:pt x="418" y="213"/>
                  </a:lnTo>
                  <a:lnTo>
                    <a:pt x="413" y="213"/>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2" name="Freeform 22"/>
            <p:cNvSpPr>
              <a:spLocks/>
            </p:cNvSpPr>
            <p:nvPr/>
          </p:nvSpPr>
          <p:spPr bwMode="auto">
            <a:xfrm>
              <a:off x="4813" y="4167"/>
              <a:ext cx="101" cy="52"/>
            </a:xfrm>
            <a:custGeom>
              <a:avLst/>
              <a:gdLst>
                <a:gd name="T0" fmla="*/ 0 w 507"/>
                <a:gd name="T1" fmla="*/ 0 h 260"/>
                <a:gd name="T2" fmla="*/ 0 w 507"/>
                <a:gd name="T3" fmla="*/ 0 h 260"/>
                <a:gd name="T4" fmla="*/ 0 w 507"/>
                <a:gd name="T5" fmla="*/ 0 h 260"/>
                <a:gd name="T6" fmla="*/ 0 w 507"/>
                <a:gd name="T7" fmla="*/ 0 h 260"/>
                <a:gd name="T8" fmla="*/ 0 w 507"/>
                <a:gd name="T9" fmla="*/ 0 h 260"/>
                <a:gd name="T10" fmla="*/ 0 w 507"/>
                <a:gd name="T11" fmla="*/ 0 h 260"/>
                <a:gd name="T12" fmla="*/ 0 w 507"/>
                <a:gd name="T13" fmla="*/ 0 h 260"/>
                <a:gd name="T14" fmla="*/ 0 w 507"/>
                <a:gd name="T15" fmla="*/ 0 h 260"/>
                <a:gd name="T16" fmla="*/ 0 w 507"/>
                <a:gd name="T17" fmla="*/ 0 h 260"/>
                <a:gd name="T18" fmla="*/ 0 w 507"/>
                <a:gd name="T19" fmla="*/ 0 h 260"/>
                <a:gd name="T20" fmla="*/ 0 w 507"/>
                <a:gd name="T21" fmla="*/ 0 h 260"/>
                <a:gd name="T22" fmla="*/ 0 w 507"/>
                <a:gd name="T23" fmla="*/ 0 h 260"/>
                <a:gd name="T24" fmla="*/ 0 w 507"/>
                <a:gd name="T25" fmla="*/ 0 h 260"/>
                <a:gd name="T26" fmla="*/ 0 w 507"/>
                <a:gd name="T27" fmla="*/ 0 h 260"/>
                <a:gd name="T28" fmla="*/ 0 w 507"/>
                <a:gd name="T29" fmla="*/ 0 h 260"/>
                <a:gd name="T30" fmla="*/ 0 w 507"/>
                <a:gd name="T31" fmla="*/ 0 h 260"/>
                <a:gd name="T32" fmla="*/ 0 w 507"/>
                <a:gd name="T33" fmla="*/ 0 h 260"/>
                <a:gd name="T34" fmla="*/ 0 w 507"/>
                <a:gd name="T35" fmla="*/ 0 h 260"/>
                <a:gd name="T36" fmla="*/ 0 w 507"/>
                <a:gd name="T37" fmla="*/ 0 h 260"/>
                <a:gd name="T38" fmla="*/ 0 w 507"/>
                <a:gd name="T39" fmla="*/ 0 h 260"/>
                <a:gd name="T40" fmla="*/ 0 w 507"/>
                <a:gd name="T41" fmla="*/ 0 h 260"/>
                <a:gd name="T42" fmla="*/ 0 w 507"/>
                <a:gd name="T43" fmla="*/ 0 h 260"/>
                <a:gd name="T44" fmla="*/ 0 w 507"/>
                <a:gd name="T45" fmla="*/ 0 h 260"/>
                <a:gd name="T46" fmla="*/ 0 w 507"/>
                <a:gd name="T47" fmla="*/ 0 h 260"/>
                <a:gd name="T48" fmla="*/ 0 w 507"/>
                <a:gd name="T49" fmla="*/ 0 h 260"/>
                <a:gd name="T50" fmla="*/ 0 w 507"/>
                <a:gd name="T51" fmla="*/ 0 h 260"/>
                <a:gd name="T52" fmla="*/ 0 w 507"/>
                <a:gd name="T53" fmla="*/ 0 h 260"/>
                <a:gd name="T54" fmla="*/ 0 w 507"/>
                <a:gd name="T55" fmla="*/ 0 h 260"/>
                <a:gd name="T56" fmla="*/ 0 w 507"/>
                <a:gd name="T57" fmla="*/ 0 h 260"/>
                <a:gd name="T58" fmla="*/ 0 w 507"/>
                <a:gd name="T59" fmla="*/ 0 h 260"/>
                <a:gd name="T60" fmla="*/ 0 w 507"/>
                <a:gd name="T61" fmla="*/ 0 h 260"/>
                <a:gd name="T62" fmla="*/ 0 w 507"/>
                <a:gd name="T63" fmla="*/ 0 h 260"/>
                <a:gd name="T64" fmla="*/ 0 w 507"/>
                <a:gd name="T65" fmla="*/ 0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7" h="260">
                  <a:moveTo>
                    <a:pt x="504" y="258"/>
                  </a:moveTo>
                  <a:lnTo>
                    <a:pt x="503" y="233"/>
                  </a:lnTo>
                  <a:lnTo>
                    <a:pt x="500" y="210"/>
                  </a:lnTo>
                  <a:lnTo>
                    <a:pt x="493" y="188"/>
                  </a:lnTo>
                  <a:lnTo>
                    <a:pt x="486" y="166"/>
                  </a:lnTo>
                  <a:lnTo>
                    <a:pt x="476" y="146"/>
                  </a:lnTo>
                  <a:lnTo>
                    <a:pt x="464" y="126"/>
                  </a:lnTo>
                  <a:lnTo>
                    <a:pt x="451" y="108"/>
                  </a:lnTo>
                  <a:lnTo>
                    <a:pt x="436" y="92"/>
                  </a:lnTo>
                  <a:lnTo>
                    <a:pt x="420" y="76"/>
                  </a:lnTo>
                  <a:lnTo>
                    <a:pt x="402" y="63"/>
                  </a:lnTo>
                  <a:lnTo>
                    <a:pt x="383" y="51"/>
                  </a:lnTo>
                  <a:lnTo>
                    <a:pt x="362" y="41"/>
                  </a:lnTo>
                  <a:lnTo>
                    <a:pt x="342" y="33"/>
                  </a:lnTo>
                  <a:lnTo>
                    <a:pt x="319" y="28"/>
                  </a:lnTo>
                  <a:lnTo>
                    <a:pt x="296" y="24"/>
                  </a:lnTo>
                  <a:lnTo>
                    <a:pt x="273" y="23"/>
                  </a:lnTo>
                  <a:lnTo>
                    <a:pt x="249" y="24"/>
                  </a:lnTo>
                  <a:lnTo>
                    <a:pt x="226" y="28"/>
                  </a:lnTo>
                  <a:lnTo>
                    <a:pt x="204" y="34"/>
                  </a:lnTo>
                  <a:lnTo>
                    <a:pt x="183" y="42"/>
                  </a:lnTo>
                  <a:lnTo>
                    <a:pt x="163" y="52"/>
                  </a:lnTo>
                  <a:lnTo>
                    <a:pt x="144" y="64"/>
                  </a:lnTo>
                  <a:lnTo>
                    <a:pt x="127" y="77"/>
                  </a:lnTo>
                  <a:lnTo>
                    <a:pt x="110" y="93"/>
                  </a:lnTo>
                  <a:lnTo>
                    <a:pt x="96" y="109"/>
                  </a:lnTo>
                  <a:lnTo>
                    <a:pt x="83" y="127"/>
                  </a:lnTo>
                  <a:lnTo>
                    <a:pt x="71" y="147"/>
                  </a:lnTo>
                  <a:lnTo>
                    <a:pt x="62" y="168"/>
                  </a:lnTo>
                  <a:lnTo>
                    <a:pt x="54" y="189"/>
                  </a:lnTo>
                  <a:lnTo>
                    <a:pt x="49" y="212"/>
                  </a:lnTo>
                  <a:lnTo>
                    <a:pt x="45" y="235"/>
                  </a:lnTo>
                  <a:lnTo>
                    <a:pt x="44" y="260"/>
                  </a:lnTo>
                  <a:lnTo>
                    <a:pt x="0" y="260"/>
                  </a:lnTo>
                  <a:lnTo>
                    <a:pt x="1" y="233"/>
                  </a:lnTo>
                  <a:lnTo>
                    <a:pt x="4" y="208"/>
                  </a:lnTo>
                  <a:lnTo>
                    <a:pt x="11" y="182"/>
                  </a:lnTo>
                  <a:lnTo>
                    <a:pt x="19" y="158"/>
                  </a:lnTo>
                  <a:lnTo>
                    <a:pt x="30" y="136"/>
                  </a:lnTo>
                  <a:lnTo>
                    <a:pt x="42" y="115"/>
                  </a:lnTo>
                  <a:lnTo>
                    <a:pt x="57" y="94"/>
                  </a:lnTo>
                  <a:lnTo>
                    <a:pt x="74" y="76"/>
                  </a:lnTo>
                  <a:lnTo>
                    <a:pt x="92" y="60"/>
                  </a:lnTo>
                  <a:lnTo>
                    <a:pt x="111" y="44"/>
                  </a:lnTo>
                  <a:lnTo>
                    <a:pt x="132" y="31"/>
                  </a:lnTo>
                  <a:lnTo>
                    <a:pt x="154" y="20"/>
                  </a:lnTo>
                  <a:lnTo>
                    <a:pt x="177" y="12"/>
                  </a:lnTo>
                  <a:lnTo>
                    <a:pt x="202" y="6"/>
                  </a:lnTo>
                  <a:lnTo>
                    <a:pt x="227" y="1"/>
                  </a:lnTo>
                  <a:lnTo>
                    <a:pt x="253" y="0"/>
                  </a:lnTo>
                  <a:lnTo>
                    <a:pt x="279" y="1"/>
                  </a:lnTo>
                  <a:lnTo>
                    <a:pt x="304" y="4"/>
                  </a:lnTo>
                  <a:lnTo>
                    <a:pt x="329" y="11"/>
                  </a:lnTo>
                  <a:lnTo>
                    <a:pt x="352" y="20"/>
                  </a:lnTo>
                  <a:lnTo>
                    <a:pt x="374" y="31"/>
                  </a:lnTo>
                  <a:lnTo>
                    <a:pt x="395" y="43"/>
                  </a:lnTo>
                  <a:lnTo>
                    <a:pt x="414" y="59"/>
                  </a:lnTo>
                  <a:lnTo>
                    <a:pt x="433" y="75"/>
                  </a:lnTo>
                  <a:lnTo>
                    <a:pt x="449" y="94"/>
                  </a:lnTo>
                  <a:lnTo>
                    <a:pt x="464" y="114"/>
                  </a:lnTo>
                  <a:lnTo>
                    <a:pt x="476" y="135"/>
                  </a:lnTo>
                  <a:lnTo>
                    <a:pt x="487" y="157"/>
                  </a:lnTo>
                  <a:lnTo>
                    <a:pt x="495" y="181"/>
                  </a:lnTo>
                  <a:lnTo>
                    <a:pt x="502" y="207"/>
                  </a:lnTo>
                  <a:lnTo>
                    <a:pt x="506" y="232"/>
                  </a:lnTo>
                  <a:lnTo>
                    <a:pt x="507" y="259"/>
                  </a:lnTo>
                  <a:lnTo>
                    <a:pt x="504" y="258"/>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3" name="Freeform 23"/>
            <p:cNvSpPr>
              <a:spLocks/>
            </p:cNvSpPr>
            <p:nvPr/>
          </p:nvSpPr>
          <p:spPr bwMode="auto">
            <a:xfrm>
              <a:off x="4850" y="4186"/>
              <a:ext cx="64" cy="33"/>
            </a:xfrm>
            <a:custGeom>
              <a:avLst/>
              <a:gdLst>
                <a:gd name="T0" fmla="*/ 0 w 321"/>
                <a:gd name="T1" fmla="*/ 0 h 167"/>
                <a:gd name="T2" fmla="*/ 0 w 321"/>
                <a:gd name="T3" fmla="*/ 0 h 167"/>
                <a:gd name="T4" fmla="*/ 0 w 321"/>
                <a:gd name="T5" fmla="*/ 0 h 167"/>
                <a:gd name="T6" fmla="*/ 0 w 321"/>
                <a:gd name="T7" fmla="*/ 0 h 167"/>
                <a:gd name="T8" fmla="*/ 0 w 321"/>
                <a:gd name="T9" fmla="*/ 0 h 167"/>
                <a:gd name="T10" fmla="*/ 0 w 321"/>
                <a:gd name="T11" fmla="*/ 0 h 167"/>
                <a:gd name="T12" fmla="*/ 0 w 321"/>
                <a:gd name="T13" fmla="*/ 0 h 167"/>
                <a:gd name="T14" fmla="*/ 0 w 321"/>
                <a:gd name="T15" fmla="*/ 0 h 167"/>
                <a:gd name="T16" fmla="*/ 0 w 321"/>
                <a:gd name="T17" fmla="*/ 0 h 167"/>
                <a:gd name="T18" fmla="*/ 0 w 321"/>
                <a:gd name="T19" fmla="*/ 0 h 167"/>
                <a:gd name="T20" fmla="*/ 0 w 321"/>
                <a:gd name="T21" fmla="*/ 0 h 167"/>
                <a:gd name="T22" fmla="*/ 0 w 321"/>
                <a:gd name="T23" fmla="*/ 0 h 167"/>
                <a:gd name="T24" fmla="*/ 0 w 321"/>
                <a:gd name="T25" fmla="*/ 0 h 167"/>
                <a:gd name="T26" fmla="*/ 0 w 321"/>
                <a:gd name="T27" fmla="*/ 0 h 167"/>
                <a:gd name="T28" fmla="*/ 0 w 321"/>
                <a:gd name="T29" fmla="*/ 0 h 167"/>
                <a:gd name="T30" fmla="*/ 0 w 321"/>
                <a:gd name="T31" fmla="*/ 0 h 167"/>
                <a:gd name="T32" fmla="*/ 0 w 321"/>
                <a:gd name="T33" fmla="*/ 0 h 167"/>
                <a:gd name="T34" fmla="*/ 0 w 321"/>
                <a:gd name="T35" fmla="*/ 0 h 167"/>
                <a:gd name="T36" fmla="*/ 0 w 321"/>
                <a:gd name="T37" fmla="*/ 0 h 167"/>
                <a:gd name="T38" fmla="*/ 0 w 321"/>
                <a:gd name="T39" fmla="*/ 0 h 167"/>
                <a:gd name="T40" fmla="*/ 0 w 321"/>
                <a:gd name="T41" fmla="*/ 0 h 167"/>
                <a:gd name="T42" fmla="*/ 0 w 321"/>
                <a:gd name="T43" fmla="*/ 0 h 167"/>
                <a:gd name="T44" fmla="*/ 0 w 321"/>
                <a:gd name="T45" fmla="*/ 0 h 167"/>
                <a:gd name="T46" fmla="*/ 0 w 321"/>
                <a:gd name="T47" fmla="*/ 0 h 167"/>
                <a:gd name="T48" fmla="*/ 0 w 321"/>
                <a:gd name="T49" fmla="*/ 0 h 167"/>
                <a:gd name="T50" fmla="*/ 0 w 321"/>
                <a:gd name="T51" fmla="*/ 0 h 167"/>
                <a:gd name="T52" fmla="*/ 0 w 321"/>
                <a:gd name="T53" fmla="*/ 0 h 167"/>
                <a:gd name="T54" fmla="*/ 0 w 321"/>
                <a:gd name="T55" fmla="*/ 0 h 167"/>
                <a:gd name="T56" fmla="*/ 0 w 321"/>
                <a:gd name="T57" fmla="*/ 0 h 167"/>
                <a:gd name="T58" fmla="*/ 0 w 321"/>
                <a:gd name="T59" fmla="*/ 0 h 167"/>
                <a:gd name="T60" fmla="*/ 0 w 321"/>
                <a:gd name="T61" fmla="*/ 0 h 167"/>
                <a:gd name="T62" fmla="*/ 0 w 321"/>
                <a:gd name="T63" fmla="*/ 0 h 167"/>
                <a:gd name="T64" fmla="*/ 0 w 321"/>
                <a:gd name="T65" fmla="*/ 0 h 167"/>
                <a:gd name="T66" fmla="*/ 0 w 321"/>
                <a:gd name="T67" fmla="*/ 0 h 167"/>
                <a:gd name="T68" fmla="*/ 0 w 321"/>
                <a:gd name="T69" fmla="*/ 0 h 16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1" h="167">
                  <a:moveTo>
                    <a:pt x="318" y="165"/>
                  </a:moveTo>
                  <a:lnTo>
                    <a:pt x="315" y="136"/>
                  </a:lnTo>
                  <a:lnTo>
                    <a:pt x="307" y="110"/>
                  </a:lnTo>
                  <a:lnTo>
                    <a:pt x="294" y="86"/>
                  </a:lnTo>
                  <a:lnTo>
                    <a:pt x="277" y="66"/>
                  </a:lnTo>
                  <a:lnTo>
                    <a:pt x="256" y="50"/>
                  </a:lnTo>
                  <a:lnTo>
                    <a:pt x="232" y="36"/>
                  </a:lnTo>
                  <a:lnTo>
                    <a:pt x="206" y="29"/>
                  </a:lnTo>
                  <a:lnTo>
                    <a:pt x="178" y="26"/>
                  </a:lnTo>
                  <a:lnTo>
                    <a:pt x="151" y="30"/>
                  </a:lnTo>
                  <a:lnTo>
                    <a:pt x="125" y="38"/>
                  </a:lnTo>
                  <a:lnTo>
                    <a:pt x="104" y="51"/>
                  </a:lnTo>
                  <a:lnTo>
                    <a:pt x="84" y="67"/>
                  </a:lnTo>
                  <a:lnTo>
                    <a:pt x="68" y="88"/>
                  </a:lnTo>
                  <a:lnTo>
                    <a:pt x="56" y="113"/>
                  </a:lnTo>
                  <a:lnTo>
                    <a:pt x="49" y="138"/>
                  </a:lnTo>
                  <a:lnTo>
                    <a:pt x="46" y="167"/>
                  </a:lnTo>
                  <a:lnTo>
                    <a:pt x="0" y="167"/>
                  </a:lnTo>
                  <a:lnTo>
                    <a:pt x="3" y="133"/>
                  </a:lnTo>
                  <a:lnTo>
                    <a:pt x="12" y="102"/>
                  </a:lnTo>
                  <a:lnTo>
                    <a:pt x="26" y="73"/>
                  </a:lnTo>
                  <a:lnTo>
                    <a:pt x="44" y="49"/>
                  </a:lnTo>
                  <a:lnTo>
                    <a:pt x="67" y="29"/>
                  </a:lnTo>
                  <a:lnTo>
                    <a:pt x="94" y="13"/>
                  </a:lnTo>
                  <a:lnTo>
                    <a:pt x="124" y="3"/>
                  </a:lnTo>
                  <a:lnTo>
                    <a:pt x="157" y="0"/>
                  </a:lnTo>
                  <a:lnTo>
                    <a:pt x="189" y="3"/>
                  </a:lnTo>
                  <a:lnTo>
                    <a:pt x="221" y="13"/>
                  </a:lnTo>
                  <a:lnTo>
                    <a:pt x="249" y="28"/>
                  </a:lnTo>
                  <a:lnTo>
                    <a:pt x="272" y="47"/>
                  </a:lnTo>
                  <a:lnTo>
                    <a:pt x="293" y="72"/>
                  </a:lnTo>
                  <a:lnTo>
                    <a:pt x="308" y="101"/>
                  </a:lnTo>
                  <a:lnTo>
                    <a:pt x="318" y="131"/>
                  </a:lnTo>
                  <a:lnTo>
                    <a:pt x="321" y="165"/>
                  </a:lnTo>
                  <a:lnTo>
                    <a:pt x="318" y="165"/>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4" name="Freeform 24"/>
            <p:cNvSpPr>
              <a:spLocks/>
            </p:cNvSpPr>
            <p:nvPr/>
          </p:nvSpPr>
          <p:spPr bwMode="auto">
            <a:xfrm>
              <a:off x="4813" y="4219"/>
              <a:ext cx="101" cy="51"/>
            </a:xfrm>
            <a:custGeom>
              <a:avLst/>
              <a:gdLst>
                <a:gd name="T0" fmla="*/ 0 w 507"/>
                <a:gd name="T1" fmla="*/ 0 h 255"/>
                <a:gd name="T2" fmla="*/ 0 w 507"/>
                <a:gd name="T3" fmla="*/ 0 h 255"/>
                <a:gd name="T4" fmla="*/ 0 w 507"/>
                <a:gd name="T5" fmla="*/ 0 h 255"/>
                <a:gd name="T6" fmla="*/ 0 w 507"/>
                <a:gd name="T7" fmla="*/ 0 h 255"/>
                <a:gd name="T8" fmla="*/ 0 w 507"/>
                <a:gd name="T9" fmla="*/ 0 h 255"/>
                <a:gd name="T10" fmla="*/ 0 w 507"/>
                <a:gd name="T11" fmla="*/ 0 h 255"/>
                <a:gd name="T12" fmla="*/ 0 w 507"/>
                <a:gd name="T13" fmla="*/ 0 h 255"/>
                <a:gd name="T14" fmla="*/ 0 w 507"/>
                <a:gd name="T15" fmla="*/ 0 h 255"/>
                <a:gd name="T16" fmla="*/ 0 w 507"/>
                <a:gd name="T17" fmla="*/ 0 h 255"/>
                <a:gd name="T18" fmla="*/ 0 w 507"/>
                <a:gd name="T19" fmla="*/ 0 h 255"/>
                <a:gd name="T20" fmla="*/ 0 w 507"/>
                <a:gd name="T21" fmla="*/ 0 h 255"/>
                <a:gd name="T22" fmla="*/ 0 w 507"/>
                <a:gd name="T23" fmla="*/ 0 h 255"/>
                <a:gd name="T24" fmla="*/ 0 w 507"/>
                <a:gd name="T25" fmla="*/ 0 h 255"/>
                <a:gd name="T26" fmla="*/ 0 w 507"/>
                <a:gd name="T27" fmla="*/ 0 h 255"/>
                <a:gd name="T28" fmla="*/ 0 w 507"/>
                <a:gd name="T29" fmla="*/ 0 h 255"/>
                <a:gd name="T30" fmla="*/ 0 w 507"/>
                <a:gd name="T31" fmla="*/ 0 h 255"/>
                <a:gd name="T32" fmla="*/ 0 w 507"/>
                <a:gd name="T33" fmla="*/ 0 h 255"/>
                <a:gd name="T34" fmla="*/ 0 w 507"/>
                <a:gd name="T35" fmla="*/ 0 h 255"/>
                <a:gd name="T36" fmla="*/ 0 w 507"/>
                <a:gd name="T37" fmla="*/ 0 h 255"/>
                <a:gd name="T38" fmla="*/ 0 w 507"/>
                <a:gd name="T39" fmla="*/ 0 h 255"/>
                <a:gd name="T40" fmla="*/ 0 w 507"/>
                <a:gd name="T41" fmla="*/ 0 h 255"/>
                <a:gd name="T42" fmla="*/ 0 w 507"/>
                <a:gd name="T43" fmla="*/ 0 h 255"/>
                <a:gd name="T44" fmla="*/ 0 w 507"/>
                <a:gd name="T45" fmla="*/ 0 h 255"/>
                <a:gd name="T46" fmla="*/ 0 w 507"/>
                <a:gd name="T47" fmla="*/ 0 h 255"/>
                <a:gd name="T48" fmla="*/ 0 w 507"/>
                <a:gd name="T49" fmla="*/ 0 h 255"/>
                <a:gd name="T50" fmla="*/ 0 w 507"/>
                <a:gd name="T51" fmla="*/ 0 h 255"/>
                <a:gd name="T52" fmla="*/ 0 w 507"/>
                <a:gd name="T53" fmla="*/ 0 h 255"/>
                <a:gd name="T54" fmla="*/ 0 w 507"/>
                <a:gd name="T55" fmla="*/ 0 h 255"/>
                <a:gd name="T56" fmla="*/ 0 w 507"/>
                <a:gd name="T57" fmla="*/ 0 h 255"/>
                <a:gd name="T58" fmla="*/ 0 w 507"/>
                <a:gd name="T59" fmla="*/ 0 h 255"/>
                <a:gd name="T60" fmla="*/ 0 w 507"/>
                <a:gd name="T61" fmla="*/ 0 h 255"/>
                <a:gd name="T62" fmla="*/ 0 w 507"/>
                <a:gd name="T63" fmla="*/ 0 h 255"/>
                <a:gd name="T64" fmla="*/ 0 w 507"/>
                <a:gd name="T65" fmla="*/ 0 h 2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7" h="255">
                  <a:moveTo>
                    <a:pt x="3" y="1"/>
                  </a:moveTo>
                  <a:lnTo>
                    <a:pt x="4" y="24"/>
                  </a:lnTo>
                  <a:lnTo>
                    <a:pt x="9" y="47"/>
                  </a:lnTo>
                  <a:lnTo>
                    <a:pt x="14" y="69"/>
                  </a:lnTo>
                  <a:lnTo>
                    <a:pt x="22" y="91"/>
                  </a:lnTo>
                  <a:lnTo>
                    <a:pt x="32" y="111"/>
                  </a:lnTo>
                  <a:lnTo>
                    <a:pt x="43" y="130"/>
                  </a:lnTo>
                  <a:lnTo>
                    <a:pt x="57" y="149"/>
                  </a:lnTo>
                  <a:lnTo>
                    <a:pt x="72" y="164"/>
                  </a:lnTo>
                  <a:lnTo>
                    <a:pt x="89" y="180"/>
                  </a:lnTo>
                  <a:lnTo>
                    <a:pt x="106" y="193"/>
                  </a:lnTo>
                  <a:lnTo>
                    <a:pt x="125" y="205"/>
                  </a:lnTo>
                  <a:lnTo>
                    <a:pt x="145" y="214"/>
                  </a:lnTo>
                  <a:lnTo>
                    <a:pt x="167" y="223"/>
                  </a:lnTo>
                  <a:lnTo>
                    <a:pt x="188" y="228"/>
                  </a:lnTo>
                  <a:lnTo>
                    <a:pt x="211" y="232"/>
                  </a:lnTo>
                  <a:lnTo>
                    <a:pt x="235" y="233"/>
                  </a:lnTo>
                  <a:lnTo>
                    <a:pt x="257" y="232"/>
                  </a:lnTo>
                  <a:lnTo>
                    <a:pt x="280" y="227"/>
                  </a:lnTo>
                  <a:lnTo>
                    <a:pt x="302" y="222"/>
                  </a:lnTo>
                  <a:lnTo>
                    <a:pt x="322" y="214"/>
                  </a:lnTo>
                  <a:lnTo>
                    <a:pt x="342" y="204"/>
                  </a:lnTo>
                  <a:lnTo>
                    <a:pt x="361" y="192"/>
                  </a:lnTo>
                  <a:lnTo>
                    <a:pt x="379" y="179"/>
                  </a:lnTo>
                  <a:lnTo>
                    <a:pt x="394" y="164"/>
                  </a:lnTo>
                  <a:lnTo>
                    <a:pt x="409" y="148"/>
                  </a:lnTo>
                  <a:lnTo>
                    <a:pt x="422" y="130"/>
                  </a:lnTo>
                  <a:lnTo>
                    <a:pt x="433" y="110"/>
                  </a:lnTo>
                  <a:lnTo>
                    <a:pt x="442" y="90"/>
                  </a:lnTo>
                  <a:lnTo>
                    <a:pt x="450" y="69"/>
                  </a:lnTo>
                  <a:lnTo>
                    <a:pt x="455" y="47"/>
                  </a:lnTo>
                  <a:lnTo>
                    <a:pt x="460" y="24"/>
                  </a:lnTo>
                  <a:lnTo>
                    <a:pt x="461" y="1"/>
                  </a:lnTo>
                  <a:lnTo>
                    <a:pt x="507" y="1"/>
                  </a:lnTo>
                  <a:lnTo>
                    <a:pt x="505" y="27"/>
                  </a:lnTo>
                  <a:lnTo>
                    <a:pt x="502" y="52"/>
                  </a:lnTo>
                  <a:lnTo>
                    <a:pt x="495" y="76"/>
                  </a:lnTo>
                  <a:lnTo>
                    <a:pt x="487" y="99"/>
                  </a:lnTo>
                  <a:lnTo>
                    <a:pt x="476" y="121"/>
                  </a:lnTo>
                  <a:lnTo>
                    <a:pt x="463" y="142"/>
                  </a:lnTo>
                  <a:lnTo>
                    <a:pt x="448" y="162"/>
                  </a:lnTo>
                  <a:lnTo>
                    <a:pt x="432" y="180"/>
                  </a:lnTo>
                  <a:lnTo>
                    <a:pt x="414" y="196"/>
                  </a:lnTo>
                  <a:lnTo>
                    <a:pt x="395" y="211"/>
                  </a:lnTo>
                  <a:lnTo>
                    <a:pt x="374" y="224"/>
                  </a:lnTo>
                  <a:lnTo>
                    <a:pt x="353" y="234"/>
                  </a:lnTo>
                  <a:lnTo>
                    <a:pt x="329" y="243"/>
                  </a:lnTo>
                  <a:lnTo>
                    <a:pt x="305" y="249"/>
                  </a:lnTo>
                  <a:lnTo>
                    <a:pt x="281" y="254"/>
                  </a:lnTo>
                  <a:lnTo>
                    <a:pt x="255" y="255"/>
                  </a:lnTo>
                  <a:lnTo>
                    <a:pt x="229" y="254"/>
                  </a:lnTo>
                  <a:lnTo>
                    <a:pt x="204" y="251"/>
                  </a:lnTo>
                  <a:lnTo>
                    <a:pt x="180" y="244"/>
                  </a:lnTo>
                  <a:lnTo>
                    <a:pt x="156" y="236"/>
                  </a:lnTo>
                  <a:lnTo>
                    <a:pt x="134" y="225"/>
                  </a:lnTo>
                  <a:lnTo>
                    <a:pt x="112" y="213"/>
                  </a:lnTo>
                  <a:lnTo>
                    <a:pt x="93" y="198"/>
                  </a:lnTo>
                  <a:lnTo>
                    <a:pt x="75" y="182"/>
                  </a:lnTo>
                  <a:lnTo>
                    <a:pt x="58" y="163"/>
                  </a:lnTo>
                  <a:lnTo>
                    <a:pt x="43" y="143"/>
                  </a:lnTo>
                  <a:lnTo>
                    <a:pt x="31" y="122"/>
                  </a:lnTo>
                  <a:lnTo>
                    <a:pt x="21" y="100"/>
                  </a:lnTo>
                  <a:lnTo>
                    <a:pt x="12" y="77"/>
                  </a:lnTo>
                  <a:lnTo>
                    <a:pt x="5" y="52"/>
                  </a:lnTo>
                  <a:lnTo>
                    <a:pt x="1" y="26"/>
                  </a:lnTo>
                  <a:lnTo>
                    <a:pt x="0" y="0"/>
                  </a:lnTo>
                  <a:lnTo>
                    <a:pt x="3" y="1"/>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5" name="Freeform 25"/>
            <p:cNvSpPr>
              <a:spLocks/>
            </p:cNvSpPr>
            <p:nvPr/>
          </p:nvSpPr>
          <p:spPr bwMode="auto">
            <a:xfrm>
              <a:off x="4813" y="4219"/>
              <a:ext cx="65" cy="32"/>
            </a:xfrm>
            <a:custGeom>
              <a:avLst/>
              <a:gdLst>
                <a:gd name="T0" fmla="*/ 0 w 322"/>
                <a:gd name="T1" fmla="*/ 0 h 161"/>
                <a:gd name="T2" fmla="*/ 0 w 322"/>
                <a:gd name="T3" fmla="*/ 0 h 161"/>
                <a:gd name="T4" fmla="*/ 0 w 322"/>
                <a:gd name="T5" fmla="*/ 0 h 161"/>
                <a:gd name="T6" fmla="*/ 0 w 322"/>
                <a:gd name="T7" fmla="*/ 0 h 161"/>
                <a:gd name="T8" fmla="*/ 0 w 322"/>
                <a:gd name="T9" fmla="*/ 0 h 161"/>
                <a:gd name="T10" fmla="*/ 0 w 322"/>
                <a:gd name="T11" fmla="*/ 0 h 161"/>
                <a:gd name="T12" fmla="*/ 0 w 322"/>
                <a:gd name="T13" fmla="*/ 0 h 161"/>
                <a:gd name="T14" fmla="*/ 0 w 322"/>
                <a:gd name="T15" fmla="*/ 0 h 161"/>
                <a:gd name="T16" fmla="*/ 0 w 322"/>
                <a:gd name="T17" fmla="*/ 0 h 161"/>
                <a:gd name="T18" fmla="*/ 0 w 322"/>
                <a:gd name="T19" fmla="*/ 0 h 161"/>
                <a:gd name="T20" fmla="*/ 0 w 322"/>
                <a:gd name="T21" fmla="*/ 0 h 161"/>
                <a:gd name="T22" fmla="*/ 0 w 322"/>
                <a:gd name="T23" fmla="*/ 0 h 161"/>
                <a:gd name="T24" fmla="*/ 0 w 322"/>
                <a:gd name="T25" fmla="*/ 0 h 161"/>
                <a:gd name="T26" fmla="*/ 0 w 322"/>
                <a:gd name="T27" fmla="*/ 0 h 161"/>
                <a:gd name="T28" fmla="*/ 0 w 322"/>
                <a:gd name="T29" fmla="*/ 0 h 161"/>
                <a:gd name="T30" fmla="*/ 0 w 322"/>
                <a:gd name="T31" fmla="*/ 0 h 161"/>
                <a:gd name="T32" fmla="*/ 0 w 322"/>
                <a:gd name="T33" fmla="*/ 0 h 161"/>
                <a:gd name="T34" fmla="*/ 0 w 322"/>
                <a:gd name="T35" fmla="*/ 0 h 161"/>
                <a:gd name="T36" fmla="*/ 0 w 322"/>
                <a:gd name="T37" fmla="*/ 0 h 161"/>
                <a:gd name="T38" fmla="*/ 0 w 322"/>
                <a:gd name="T39" fmla="*/ 0 h 161"/>
                <a:gd name="T40" fmla="*/ 0 w 322"/>
                <a:gd name="T41" fmla="*/ 0 h 161"/>
                <a:gd name="T42" fmla="*/ 0 w 322"/>
                <a:gd name="T43" fmla="*/ 0 h 161"/>
                <a:gd name="T44" fmla="*/ 0 w 322"/>
                <a:gd name="T45" fmla="*/ 0 h 161"/>
                <a:gd name="T46" fmla="*/ 0 w 322"/>
                <a:gd name="T47" fmla="*/ 0 h 161"/>
                <a:gd name="T48" fmla="*/ 0 w 322"/>
                <a:gd name="T49" fmla="*/ 0 h 161"/>
                <a:gd name="T50" fmla="*/ 0 w 322"/>
                <a:gd name="T51" fmla="*/ 0 h 161"/>
                <a:gd name="T52" fmla="*/ 0 w 322"/>
                <a:gd name="T53" fmla="*/ 0 h 161"/>
                <a:gd name="T54" fmla="*/ 0 w 322"/>
                <a:gd name="T55" fmla="*/ 0 h 161"/>
                <a:gd name="T56" fmla="*/ 0 w 322"/>
                <a:gd name="T57" fmla="*/ 0 h 161"/>
                <a:gd name="T58" fmla="*/ 0 w 322"/>
                <a:gd name="T59" fmla="*/ 0 h 161"/>
                <a:gd name="T60" fmla="*/ 0 w 322"/>
                <a:gd name="T61" fmla="*/ 0 h 161"/>
                <a:gd name="T62" fmla="*/ 0 w 322"/>
                <a:gd name="T63" fmla="*/ 0 h 161"/>
                <a:gd name="T64" fmla="*/ 0 w 322"/>
                <a:gd name="T65" fmla="*/ 0 h 161"/>
                <a:gd name="T66" fmla="*/ 0 w 322"/>
                <a:gd name="T67" fmla="*/ 0 h 161"/>
                <a:gd name="T68" fmla="*/ 0 w 322"/>
                <a:gd name="T69" fmla="*/ 0 h 1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22" h="161">
                  <a:moveTo>
                    <a:pt x="4" y="1"/>
                  </a:moveTo>
                  <a:lnTo>
                    <a:pt x="8" y="28"/>
                  </a:lnTo>
                  <a:lnTo>
                    <a:pt x="15" y="54"/>
                  </a:lnTo>
                  <a:lnTo>
                    <a:pt x="28" y="77"/>
                  </a:lnTo>
                  <a:lnTo>
                    <a:pt x="46" y="97"/>
                  </a:lnTo>
                  <a:lnTo>
                    <a:pt x="66" y="112"/>
                  </a:lnTo>
                  <a:lnTo>
                    <a:pt x="90" y="125"/>
                  </a:lnTo>
                  <a:lnTo>
                    <a:pt x="116" y="132"/>
                  </a:lnTo>
                  <a:lnTo>
                    <a:pt x="144" y="135"/>
                  </a:lnTo>
                  <a:lnTo>
                    <a:pt x="171" y="132"/>
                  </a:lnTo>
                  <a:lnTo>
                    <a:pt x="196" y="125"/>
                  </a:lnTo>
                  <a:lnTo>
                    <a:pt x="217" y="112"/>
                  </a:lnTo>
                  <a:lnTo>
                    <a:pt x="237" y="96"/>
                  </a:lnTo>
                  <a:lnTo>
                    <a:pt x="253" y="76"/>
                  </a:lnTo>
                  <a:lnTo>
                    <a:pt x="265" y="53"/>
                  </a:lnTo>
                  <a:lnTo>
                    <a:pt x="273" y="27"/>
                  </a:lnTo>
                  <a:lnTo>
                    <a:pt x="276" y="0"/>
                  </a:lnTo>
                  <a:lnTo>
                    <a:pt x="322" y="0"/>
                  </a:lnTo>
                  <a:lnTo>
                    <a:pt x="319" y="33"/>
                  </a:lnTo>
                  <a:lnTo>
                    <a:pt x="309" y="63"/>
                  </a:lnTo>
                  <a:lnTo>
                    <a:pt x="295" y="90"/>
                  </a:lnTo>
                  <a:lnTo>
                    <a:pt x="277" y="115"/>
                  </a:lnTo>
                  <a:lnTo>
                    <a:pt x="253" y="133"/>
                  </a:lnTo>
                  <a:lnTo>
                    <a:pt x="227" y="149"/>
                  </a:lnTo>
                  <a:lnTo>
                    <a:pt x="197" y="158"/>
                  </a:lnTo>
                  <a:lnTo>
                    <a:pt x="166" y="161"/>
                  </a:lnTo>
                  <a:lnTo>
                    <a:pt x="133" y="158"/>
                  </a:lnTo>
                  <a:lnTo>
                    <a:pt x="102" y="149"/>
                  </a:lnTo>
                  <a:lnTo>
                    <a:pt x="74" y="135"/>
                  </a:lnTo>
                  <a:lnTo>
                    <a:pt x="49" y="116"/>
                  </a:lnTo>
                  <a:lnTo>
                    <a:pt x="29" y="93"/>
                  </a:lnTo>
                  <a:lnTo>
                    <a:pt x="13" y="65"/>
                  </a:lnTo>
                  <a:lnTo>
                    <a:pt x="3" y="34"/>
                  </a:lnTo>
                  <a:lnTo>
                    <a:pt x="0" y="1"/>
                  </a:lnTo>
                  <a:lnTo>
                    <a:pt x="4" y="1"/>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6" name="Freeform 26"/>
            <p:cNvSpPr>
              <a:spLocks noEditPoints="1"/>
            </p:cNvSpPr>
            <p:nvPr/>
          </p:nvSpPr>
          <p:spPr bwMode="auto">
            <a:xfrm>
              <a:off x="4924" y="4172"/>
              <a:ext cx="96" cy="94"/>
            </a:xfrm>
            <a:custGeom>
              <a:avLst/>
              <a:gdLst>
                <a:gd name="T0" fmla="*/ 0 w 482"/>
                <a:gd name="T1" fmla="*/ 0 h 470"/>
                <a:gd name="T2" fmla="*/ 0 w 482"/>
                <a:gd name="T3" fmla="*/ 0 h 470"/>
                <a:gd name="T4" fmla="*/ 0 w 482"/>
                <a:gd name="T5" fmla="*/ 0 h 470"/>
                <a:gd name="T6" fmla="*/ 0 w 482"/>
                <a:gd name="T7" fmla="*/ 0 h 470"/>
                <a:gd name="T8" fmla="*/ 0 w 482"/>
                <a:gd name="T9" fmla="*/ 0 h 470"/>
                <a:gd name="T10" fmla="*/ 0 w 482"/>
                <a:gd name="T11" fmla="*/ 0 h 470"/>
                <a:gd name="T12" fmla="*/ 0 w 482"/>
                <a:gd name="T13" fmla="*/ 0 h 470"/>
                <a:gd name="T14" fmla="*/ 0 w 482"/>
                <a:gd name="T15" fmla="*/ 0 h 470"/>
                <a:gd name="T16" fmla="*/ 0 w 482"/>
                <a:gd name="T17" fmla="*/ 0 h 470"/>
                <a:gd name="T18" fmla="*/ 0 w 482"/>
                <a:gd name="T19" fmla="*/ 0 h 470"/>
                <a:gd name="T20" fmla="*/ 0 w 482"/>
                <a:gd name="T21" fmla="*/ 0 h 470"/>
                <a:gd name="T22" fmla="*/ 0 w 482"/>
                <a:gd name="T23" fmla="*/ 0 h 470"/>
                <a:gd name="T24" fmla="*/ 0 w 482"/>
                <a:gd name="T25" fmla="*/ 0 h 4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82" h="470">
                  <a:moveTo>
                    <a:pt x="0" y="470"/>
                  </a:moveTo>
                  <a:lnTo>
                    <a:pt x="245" y="0"/>
                  </a:lnTo>
                  <a:lnTo>
                    <a:pt x="399" y="0"/>
                  </a:lnTo>
                  <a:lnTo>
                    <a:pt x="482" y="470"/>
                  </a:lnTo>
                  <a:lnTo>
                    <a:pt x="332" y="470"/>
                  </a:lnTo>
                  <a:lnTo>
                    <a:pt x="325" y="408"/>
                  </a:lnTo>
                  <a:lnTo>
                    <a:pt x="175" y="408"/>
                  </a:lnTo>
                  <a:lnTo>
                    <a:pt x="147" y="470"/>
                  </a:lnTo>
                  <a:lnTo>
                    <a:pt x="0" y="470"/>
                  </a:lnTo>
                  <a:close/>
                  <a:moveTo>
                    <a:pt x="296" y="142"/>
                  </a:moveTo>
                  <a:lnTo>
                    <a:pt x="220" y="310"/>
                  </a:lnTo>
                  <a:lnTo>
                    <a:pt x="316" y="310"/>
                  </a:lnTo>
                  <a:lnTo>
                    <a:pt x="296" y="142"/>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7" name="Freeform 27"/>
            <p:cNvSpPr>
              <a:spLocks/>
            </p:cNvSpPr>
            <p:nvPr/>
          </p:nvSpPr>
          <p:spPr bwMode="auto">
            <a:xfrm>
              <a:off x="5031" y="4172"/>
              <a:ext cx="47" cy="94"/>
            </a:xfrm>
            <a:custGeom>
              <a:avLst/>
              <a:gdLst>
                <a:gd name="T0" fmla="*/ 0 w 232"/>
                <a:gd name="T1" fmla="*/ 0 h 470"/>
                <a:gd name="T2" fmla="*/ 0 w 232"/>
                <a:gd name="T3" fmla="*/ 0 h 470"/>
                <a:gd name="T4" fmla="*/ 0 w 232"/>
                <a:gd name="T5" fmla="*/ 0 h 470"/>
                <a:gd name="T6" fmla="*/ 0 w 232"/>
                <a:gd name="T7" fmla="*/ 0 h 470"/>
                <a:gd name="T8" fmla="*/ 0 w 232"/>
                <a:gd name="T9" fmla="*/ 0 h 4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2" h="470">
                  <a:moveTo>
                    <a:pt x="0" y="470"/>
                  </a:moveTo>
                  <a:lnTo>
                    <a:pt x="81" y="0"/>
                  </a:lnTo>
                  <a:lnTo>
                    <a:pt x="232" y="0"/>
                  </a:lnTo>
                  <a:lnTo>
                    <a:pt x="152" y="470"/>
                  </a:lnTo>
                  <a:lnTo>
                    <a:pt x="0" y="470"/>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8" name="Freeform 28"/>
            <p:cNvSpPr>
              <a:spLocks noEditPoints="1"/>
            </p:cNvSpPr>
            <p:nvPr/>
          </p:nvSpPr>
          <p:spPr bwMode="auto">
            <a:xfrm>
              <a:off x="5079" y="4172"/>
              <a:ext cx="96" cy="94"/>
            </a:xfrm>
            <a:custGeom>
              <a:avLst/>
              <a:gdLst>
                <a:gd name="T0" fmla="*/ 0 w 482"/>
                <a:gd name="T1" fmla="*/ 0 h 470"/>
                <a:gd name="T2" fmla="*/ 0 w 482"/>
                <a:gd name="T3" fmla="*/ 0 h 470"/>
                <a:gd name="T4" fmla="*/ 0 w 482"/>
                <a:gd name="T5" fmla="*/ 0 h 470"/>
                <a:gd name="T6" fmla="*/ 0 w 482"/>
                <a:gd name="T7" fmla="*/ 0 h 470"/>
                <a:gd name="T8" fmla="*/ 0 w 482"/>
                <a:gd name="T9" fmla="*/ 0 h 470"/>
                <a:gd name="T10" fmla="*/ 0 w 482"/>
                <a:gd name="T11" fmla="*/ 0 h 470"/>
                <a:gd name="T12" fmla="*/ 0 w 482"/>
                <a:gd name="T13" fmla="*/ 0 h 470"/>
                <a:gd name="T14" fmla="*/ 0 w 482"/>
                <a:gd name="T15" fmla="*/ 0 h 470"/>
                <a:gd name="T16" fmla="*/ 0 w 482"/>
                <a:gd name="T17" fmla="*/ 0 h 470"/>
                <a:gd name="T18" fmla="*/ 0 w 482"/>
                <a:gd name="T19" fmla="*/ 0 h 470"/>
                <a:gd name="T20" fmla="*/ 0 w 482"/>
                <a:gd name="T21" fmla="*/ 0 h 470"/>
                <a:gd name="T22" fmla="*/ 0 w 482"/>
                <a:gd name="T23" fmla="*/ 0 h 470"/>
                <a:gd name="T24" fmla="*/ 0 w 482"/>
                <a:gd name="T25" fmla="*/ 0 h 470"/>
                <a:gd name="T26" fmla="*/ 0 w 482"/>
                <a:gd name="T27" fmla="*/ 0 h 470"/>
                <a:gd name="T28" fmla="*/ 0 w 482"/>
                <a:gd name="T29" fmla="*/ 0 h 470"/>
                <a:gd name="T30" fmla="*/ 0 w 482"/>
                <a:gd name="T31" fmla="*/ 0 h 470"/>
                <a:gd name="T32" fmla="*/ 0 w 482"/>
                <a:gd name="T33" fmla="*/ 0 h 470"/>
                <a:gd name="T34" fmla="*/ 0 w 482"/>
                <a:gd name="T35" fmla="*/ 0 h 470"/>
                <a:gd name="T36" fmla="*/ 0 w 482"/>
                <a:gd name="T37" fmla="*/ 0 h 470"/>
                <a:gd name="T38" fmla="*/ 0 w 482"/>
                <a:gd name="T39" fmla="*/ 0 h 470"/>
                <a:gd name="T40" fmla="*/ 0 w 482"/>
                <a:gd name="T41" fmla="*/ 0 h 470"/>
                <a:gd name="T42" fmla="*/ 0 w 482"/>
                <a:gd name="T43" fmla="*/ 0 h 470"/>
                <a:gd name="T44" fmla="*/ 0 w 482"/>
                <a:gd name="T45" fmla="*/ 0 h 470"/>
                <a:gd name="T46" fmla="*/ 0 w 482"/>
                <a:gd name="T47" fmla="*/ 0 h 470"/>
                <a:gd name="T48" fmla="*/ 0 w 482"/>
                <a:gd name="T49" fmla="*/ 0 h 470"/>
                <a:gd name="T50" fmla="*/ 0 w 482"/>
                <a:gd name="T51" fmla="*/ 0 h 470"/>
                <a:gd name="T52" fmla="*/ 0 w 482"/>
                <a:gd name="T53" fmla="*/ 0 h 470"/>
                <a:gd name="T54" fmla="*/ 0 w 482"/>
                <a:gd name="T55" fmla="*/ 0 h 470"/>
                <a:gd name="T56" fmla="*/ 0 w 482"/>
                <a:gd name="T57" fmla="*/ 0 h 470"/>
                <a:gd name="T58" fmla="*/ 0 w 482"/>
                <a:gd name="T59" fmla="*/ 0 h 470"/>
                <a:gd name="T60" fmla="*/ 0 w 482"/>
                <a:gd name="T61" fmla="*/ 0 h 470"/>
                <a:gd name="T62" fmla="*/ 0 w 482"/>
                <a:gd name="T63" fmla="*/ 0 h 470"/>
                <a:gd name="T64" fmla="*/ 0 w 482"/>
                <a:gd name="T65" fmla="*/ 0 h 470"/>
                <a:gd name="T66" fmla="*/ 0 w 482"/>
                <a:gd name="T67" fmla="*/ 0 h 470"/>
                <a:gd name="T68" fmla="*/ 0 w 482"/>
                <a:gd name="T69" fmla="*/ 0 h 470"/>
                <a:gd name="T70" fmla="*/ 0 w 482"/>
                <a:gd name="T71" fmla="*/ 0 h 470"/>
                <a:gd name="T72" fmla="*/ 0 w 482"/>
                <a:gd name="T73" fmla="*/ 0 h 470"/>
                <a:gd name="T74" fmla="*/ 0 w 482"/>
                <a:gd name="T75" fmla="*/ 0 h 470"/>
                <a:gd name="T76" fmla="*/ 0 w 482"/>
                <a:gd name="T77" fmla="*/ 0 h 470"/>
                <a:gd name="T78" fmla="*/ 0 w 482"/>
                <a:gd name="T79" fmla="*/ 0 h 470"/>
                <a:gd name="T80" fmla="*/ 0 w 482"/>
                <a:gd name="T81" fmla="*/ 0 h 470"/>
                <a:gd name="T82" fmla="*/ 0 w 482"/>
                <a:gd name="T83" fmla="*/ 0 h 4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82" h="470">
                  <a:moveTo>
                    <a:pt x="178" y="306"/>
                  </a:moveTo>
                  <a:lnTo>
                    <a:pt x="150" y="470"/>
                  </a:lnTo>
                  <a:lnTo>
                    <a:pt x="0" y="470"/>
                  </a:lnTo>
                  <a:lnTo>
                    <a:pt x="80" y="0"/>
                  </a:lnTo>
                  <a:lnTo>
                    <a:pt x="298" y="0"/>
                  </a:lnTo>
                  <a:lnTo>
                    <a:pt x="325" y="0"/>
                  </a:lnTo>
                  <a:lnTo>
                    <a:pt x="350" y="2"/>
                  </a:lnTo>
                  <a:lnTo>
                    <a:pt x="372" y="5"/>
                  </a:lnTo>
                  <a:lnTo>
                    <a:pt x="393" y="8"/>
                  </a:lnTo>
                  <a:lnTo>
                    <a:pt x="410" y="12"/>
                  </a:lnTo>
                  <a:lnTo>
                    <a:pt x="425" y="18"/>
                  </a:lnTo>
                  <a:lnTo>
                    <a:pt x="440" y="25"/>
                  </a:lnTo>
                  <a:lnTo>
                    <a:pt x="451" y="32"/>
                  </a:lnTo>
                  <a:lnTo>
                    <a:pt x="460" y="41"/>
                  </a:lnTo>
                  <a:lnTo>
                    <a:pt x="468" y="51"/>
                  </a:lnTo>
                  <a:lnTo>
                    <a:pt x="474" y="62"/>
                  </a:lnTo>
                  <a:lnTo>
                    <a:pt x="478" y="74"/>
                  </a:lnTo>
                  <a:lnTo>
                    <a:pt x="481" y="88"/>
                  </a:lnTo>
                  <a:lnTo>
                    <a:pt x="482" y="102"/>
                  </a:lnTo>
                  <a:lnTo>
                    <a:pt x="481" y="117"/>
                  </a:lnTo>
                  <a:lnTo>
                    <a:pt x="478" y="134"/>
                  </a:lnTo>
                  <a:lnTo>
                    <a:pt x="474" y="154"/>
                  </a:lnTo>
                  <a:lnTo>
                    <a:pt x="467" y="173"/>
                  </a:lnTo>
                  <a:lnTo>
                    <a:pt x="458" y="190"/>
                  </a:lnTo>
                  <a:lnTo>
                    <a:pt x="447" y="206"/>
                  </a:lnTo>
                  <a:lnTo>
                    <a:pt x="434" y="220"/>
                  </a:lnTo>
                  <a:lnTo>
                    <a:pt x="419" y="232"/>
                  </a:lnTo>
                  <a:lnTo>
                    <a:pt x="401" y="242"/>
                  </a:lnTo>
                  <a:lnTo>
                    <a:pt x="381" y="249"/>
                  </a:lnTo>
                  <a:lnTo>
                    <a:pt x="397" y="255"/>
                  </a:lnTo>
                  <a:lnTo>
                    <a:pt x="411" y="262"/>
                  </a:lnTo>
                  <a:lnTo>
                    <a:pt x="423" y="271"/>
                  </a:lnTo>
                  <a:lnTo>
                    <a:pt x="432" y="282"/>
                  </a:lnTo>
                  <a:lnTo>
                    <a:pt x="438" y="297"/>
                  </a:lnTo>
                  <a:lnTo>
                    <a:pt x="442" y="316"/>
                  </a:lnTo>
                  <a:lnTo>
                    <a:pt x="442" y="342"/>
                  </a:lnTo>
                  <a:lnTo>
                    <a:pt x="437" y="374"/>
                  </a:lnTo>
                  <a:lnTo>
                    <a:pt x="434" y="395"/>
                  </a:lnTo>
                  <a:lnTo>
                    <a:pt x="431" y="412"/>
                  </a:lnTo>
                  <a:lnTo>
                    <a:pt x="429" y="427"/>
                  </a:lnTo>
                  <a:lnTo>
                    <a:pt x="428" y="438"/>
                  </a:lnTo>
                  <a:lnTo>
                    <a:pt x="428" y="446"/>
                  </a:lnTo>
                  <a:lnTo>
                    <a:pt x="430" y="451"/>
                  </a:lnTo>
                  <a:lnTo>
                    <a:pt x="434" y="454"/>
                  </a:lnTo>
                  <a:lnTo>
                    <a:pt x="440" y="456"/>
                  </a:lnTo>
                  <a:lnTo>
                    <a:pt x="436" y="470"/>
                  </a:lnTo>
                  <a:lnTo>
                    <a:pt x="284" y="470"/>
                  </a:lnTo>
                  <a:lnTo>
                    <a:pt x="283" y="464"/>
                  </a:lnTo>
                  <a:lnTo>
                    <a:pt x="283" y="458"/>
                  </a:lnTo>
                  <a:lnTo>
                    <a:pt x="283" y="450"/>
                  </a:lnTo>
                  <a:lnTo>
                    <a:pt x="284" y="440"/>
                  </a:lnTo>
                  <a:lnTo>
                    <a:pt x="285" y="429"/>
                  </a:lnTo>
                  <a:lnTo>
                    <a:pt x="286" y="417"/>
                  </a:lnTo>
                  <a:lnTo>
                    <a:pt x="288" y="402"/>
                  </a:lnTo>
                  <a:lnTo>
                    <a:pt x="290" y="388"/>
                  </a:lnTo>
                  <a:lnTo>
                    <a:pt x="294" y="367"/>
                  </a:lnTo>
                  <a:lnTo>
                    <a:pt x="295" y="349"/>
                  </a:lnTo>
                  <a:lnTo>
                    <a:pt x="292" y="335"/>
                  </a:lnTo>
                  <a:lnTo>
                    <a:pt x="288" y="324"/>
                  </a:lnTo>
                  <a:lnTo>
                    <a:pt x="279" y="316"/>
                  </a:lnTo>
                  <a:lnTo>
                    <a:pt x="265" y="311"/>
                  </a:lnTo>
                  <a:lnTo>
                    <a:pt x="248" y="307"/>
                  </a:lnTo>
                  <a:lnTo>
                    <a:pt x="224" y="306"/>
                  </a:lnTo>
                  <a:lnTo>
                    <a:pt x="178" y="306"/>
                  </a:lnTo>
                  <a:close/>
                  <a:moveTo>
                    <a:pt x="196" y="202"/>
                  </a:moveTo>
                  <a:lnTo>
                    <a:pt x="256" y="202"/>
                  </a:lnTo>
                  <a:lnTo>
                    <a:pt x="272" y="202"/>
                  </a:lnTo>
                  <a:lnTo>
                    <a:pt x="287" y="200"/>
                  </a:lnTo>
                  <a:lnTo>
                    <a:pt x="300" y="197"/>
                  </a:lnTo>
                  <a:lnTo>
                    <a:pt x="311" y="193"/>
                  </a:lnTo>
                  <a:lnTo>
                    <a:pt x="319" y="187"/>
                  </a:lnTo>
                  <a:lnTo>
                    <a:pt x="327" y="179"/>
                  </a:lnTo>
                  <a:lnTo>
                    <a:pt x="331" y="169"/>
                  </a:lnTo>
                  <a:lnTo>
                    <a:pt x="335" y="158"/>
                  </a:lnTo>
                  <a:lnTo>
                    <a:pt x="336" y="146"/>
                  </a:lnTo>
                  <a:lnTo>
                    <a:pt x="334" y="136"/>
                  </a:lnTo>
                  <a:lnTo>
                    <a:pt x="329" y="128"/>
                  </a:lnTo>
                  <a:lnTo>
                    <a:pt x="324" y="122"/>
                  </a:lnTo>
                  <a:lnTo>
                    <a:pt x="316" y="116"/>
                  </a:lnTo>
                  <a:lnTo>
                    <a:pt x="306" y="113"/>
                  </a:lnTo>
                  <a:lnTo>
                    <a:pt x="295" y="111"/>
                  </a:lnTo>
                  <a:lnTo>
                    <a:pt x="283" y="110"/>
                  </a:lnTo>
                  <a:lnTo>
                    <a:pt x="212" y="110"/>
                  </a:lnTo>
                  <a:lnTo>
                    <a:pt x="196" y="202"/>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49" name="Freeform 29"/>
            <p:cNvSpPr>
              <a:spLocks noEditPoints="1"/>
            </p:cNvSpPr>
            <p:nvPr/>
          </p:nvSpPr>
          <p:spPr bwMode="auto">
            <a:xfrm>
              <a:off x="5180" y="4172"/>
              <a:ext cx="93" cy="94"/>
            </a:xfrm>
            <a:custGeom>
              <a:avLst/>
              <a:gdLst>
                <a:gd name="T0" fmla="*/ 0 w 469"/>
                <a:gd name="T1" fmla="*/ 0 h 470"/>
                <a:gd name="T2" fmla="*/ 0 w 469"/>
                <a:gd name="T3" fmla="*/ 0 h 470"/>
                <a:gd name="T4" fmla="*/ 0 w 469"/>
                <a:gd name="T5" fmla="*/ 0 h 470"/>
                <a:gd name="T6" fmla="*/ 0 w 469"/>
                <a:gd name="T7" fmla="*/ 0 h 470"/>
                <a:gd name="T8" fmla="*/ 0 w 469"/>
                <a:gd name="T9" fmla="*/ 0 h 470"/>
                <a:gd name="T10" fmla="*/ 0 w 469"/>
                <a:gd name="T11" fmla="*/ 0 h 470"/>
                <a:gd name="T12" fmla="*/ 0 w 469"/>
                <a:gd name="T13" fmla="*/ 0 h 470"/>
                <a:gd name="T14" fmla="*/ 0 w 469"/>
                <a:gd name="T15" fmla="*/ 0 h 470"/>
                <a:gd name="T16" fmla="*/ 0 w 469"/>
                <a:gd name="T17" fmla="*/ 0 h 470"/>
                <a:gd name="T18" fmla="*/ 0 w 469"/>
                <a:gd name="T19" fmla="*/ 0 h 470"/>
                <a:gd name="T20" fmla="*/ 0 w 469"/>
                <a:gd name="T21" fmla="*/ 0 h 470"/>
                <a:gd name="T22" fmla="*/ 0 w 469"/>
                <a:gd name="T23" fmla="*/ 0 h 470"/>
                <a:gd name="T24" fmla="*/ 0 w 469"/>
                <a:gd name="T25" fmla="*/ 0 h 470"/>
                <a:gd name="T26" fmla="*/ 0 w 469"/>
                <a:gd name="T27" fmla="*/ 0 h 470"/>
                <a:gd name="T28" fmla="*/ 0 w 469"/>
                <a:gd name="T29" fmla="*/ 0 h 470"/>
                <a:gd name="T30" fmla="*/ 0 w 469"/>
                <a:gd name="T31" fmla="*/ 0 h 470"/>
                <a:gd name="T32" fmla="*/ 0 w 469"/>
                <a:gd name="T33" fmla="*/ 0 h 470"/>
                <a:gd name="T34" fmla="*/ 0 w 469"/>
                <a:gd name="T35" fmla="*/ 0 h 470"/>
                <a:gd name="T36" fmla="*/ 0 w 469"/>
                <a:gd name="T37" fmla="*/ 0 h 470"/>
                <a:gd name="T38" fmla="*/ 0 w 469"/>
                <a:gd name="T39" fmla="*/ 0 h 470"/>
                <a:gd name="T40" fmla="*/ 0 w 469"/>
                <a:gd name="T41" fmla="*/ 0 h 470"/>
                <a:gd name="T42" fmla="*/ 0 w 469"/>
                <a:gd name="T43" fmla="*/ 0 h 470"/>
                <a:gd name="T44" fmla="*/ 0 w 469"/>
                <a:gd name="T45" fmla="*/ 0 h 470"/>
                <a:gd name="T46" fmla="*/ 0 w 469"/>
                <a:gd name="T47" fmla="*/ 0 h 470"/>
                <a:gd name="T48" fmla="*/ 0 w 469"/>
                <a:gd name="T49" fmla="*/ 0 h 470"/>
                <a:gd name="T50" fmla="*/ 0 w 469"/>
                <a:gd name="T51" fmla="*/ 0 h 470"/>
                <a:gd name="T52" fmla="*/ 0 w 469"/>
                <a:gd name="T53" fmla="*/ 0 h 470"/>
                <a:gd name="T54" fmla="*/ 0 w 469"/>
                <a:gd name="T55" fmla="*/ 0 h 470"/>
                <a:gd name="T56" fmla="*/ 0 w 469"/>
                <a:gd name="T57" fmla="*/ 0 h 470"/>
                <a:gd name="T58" fmla="*/ 0 w 469"/>
                <a:gd name="T59" fmla="*/ 0 h 470"/>
                <a:gd name="T60" fmla="*/ 0 w 469"/>
                <a:gd name="T61" fmla="*/ 0 h 470"/>
                <a:gd name="T62" fmla="*/ 0 w 469"/>
                <a:gd name="T63" fmla="*/ 0 h 470"/>
                <a:gd name="T64" fmla="*/ 0 w 469"/>
                <a:gd name="T65" fmla="*/ 0 h 470"/>
                <a:gd name="T66" fmla="*/ 0 w 469"/>
                <a:gd name="T67" fmla="*/ 0 h 470"/>
                <a:gd name="T68" fmla="*/ 0 w 469"/>
                <a:gd name="T69" fmla="*/ 0 h 470"/>
                <a:gd name="T70" fmla="*/ 0 w 469"/>
                <a:gd name="T71" fmla="*/ 0 h 470"/>
                <a:gd name="T72" fmla="*/ 0 w 469"/>
                <a:gd name="T73" fmla="*/ 0 h 470"/>
                <a:gd name="T74" fmla="*/ 0 w 469"/>
                <a:gd name="T75" fmla="*/ 0 h 470"/>
                <a:gd name="T76" fmla="*/ 0 w 469"/>
                <a:gd name="T77" fmla="*/ 0 h 470"/>
                <a:gd name="T78" fmla="*/ 0 w 469"/>
                <a:gd name="T79" fmla="*/ 0 h 470"/>
                <a:gd name="T80" fmla="*/ 0 w 469"/>
                <a:gd name="T81" fmla="*/ 0 h 470"/>
                <a:gd name="T82" fmla="*/ 0 w 469"/>
                <a:gd name="T83" fmla="*/ 0 h 470"/>
                <a:gd name="T84" fmla="*/ 0 w 469"/>
                <a:gd name="T85" fmla="*/ 0 h 470"/>
                <a:gd name="T86" fmla="*/ 0 w 469"/>
                <a:gd name="T87" fmla="*/ 0 h 470"/>
                <a:gd name="T88" fmla="*/ 0 w 469"/>
                <a:gd name="T89" fmla="*/ 0 h 470"/>
                <a:gd name="T90" fmla="*/ 0 w 469"/>
                <a:gd name="T91" fmla="*/ 0 h 47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9" h="470">
                  <a:moveTo>
                    <a:pt x="0" y="470"/>
                  </a:moveTo>
                  <a:lnTo>
                    <a:pt x="81" y="0"/>
                  </a:lnTo>
                  <a:lnTo>
                    <a:pt x="301" y="0"/>
                  </a:lnTo>
                  <a:lnTo>
                    <a:pt x="320" y="0"/>
                  </a:lnTo>
                  <a:lnTo>
                    <a:pt x="338" y="1"/>
                  </a:lnTo>
                  <a:lnTo>
                    <a:pt x="356" y="4"/>
                  </a:lnTo>
                  <a:lnTo>
                    <a:pt x="372" y="6"/>
                  </a:lnTo>
                  <a:lnTo>
                    <a:pt x="388" y="9"/>
                  </a:lnTo>
                  <a:lnTo>
                    <a:pt x="403" y="12"/>
                  </a:lnTo>
                  <a:lnTo>
                    <a:pt x="416" y="18"/>
                  </a:lnTo>
                  <a:lnTo>
                    <a:pt x="428" y="25"/>
                  </a:lnTo>
                  <a:lnTo>
                    <a:pt x="438" y="31"/>
                  </a:lnTo>
                  <a:lnTo>
                    <a:pt x="448" y="40"/>
                  </a:lnTo>
                  <a:lnTo>
                    <a:pt x="456" y="50"/>
                  </a:lnTo>
                  <a:lnTo>
                    <a:pt x="461" y="60"/>
                  </a:lnTo>
                  <a:lnTo>
                    <a:pt x="465" y="73"/>
                  </a:lnTo>
                  <a:lnTo>
                    <a:pt x="468" y="86"/>
                  </a:lnTo>
                  <a:lnTo>
                    <a:pt x="469" y="102"/>
                  </a:lnTo>
                  <a:lnTo>
                    <a:pt x="467" y="118"/>
                  </a:lnTo>
                  <a:lnTo>
                    <a:pt x="462" y="136"/>
                  </a:lnTo>
                  <a:lnTo>
                    <a:pt x="456" y="152"/>
                  </a:lnTo>
                  <a:lnTo>
                    <a:pt x="447" y="167"/>
                  </a:lnTo>
                  <a:lnTo>
                    <a:pt x="436" y="180"/>
                  </a:lnTo>
                  <a:lnTo>
                    <a:pt x="425" y="193"/>
                  </a:lnTo>
                  <a:lnTo>
                    <a:pt x="414" y="202"/>
                  </a:lnTo>
                  <a:lnTo>
                    <a:pt x="401" y="212"/>
                  </a:lnTo>
                  <a:lnTo>
                    <a:pt x="389" y="220"/>
                  </a:lnTo>
                  <a:lnTo>
                    <a:pt x="405" y="227"/>
                  </a:lnTo>
                  <a:lnTo>
                    <a:pt x="419" y="236"/>
                  </a:lnTo>
                  <a:lnTo>
                    <a:pt x="430" y="247"/>
                  </a:lnTo>
                  <a:lnTo>
                    <a:pt x="438" y="260"/>
                  </a:lnTo>
                  <a:lnTo>
                    <a:pt x="445" y="275"/>
                  </a:lnTo>
                  <a:lnTo>
                    <a:pt x="448" y="292"/>
                  </a:lnTo>
                  <a:lnTo>
                    <a:pt x="448" y="310"/>
                  </a:lnTo>
                  <a:lnTo>
                    <a:pt x="446" y="328"/>
                  </a:lnTo>
                  <a:lnTo>
                    <a:pt x="442" y="347"/>
                  </a:lnTo>
                  <a:lnTo>
                    <a:pt x="436" y="365"/>
                  </a:lnTo>
                  <a:lnTo>
                    <a:pt x="430" y="380"/>
                  </a:lnTo>
                  <a:lnTo>
                    <a:pt x="421" y="395"/>
                  </a:lnTo>
                  <a:lnTo>
                    <a:pt x="411" y="408"/>
                  </a:lnTo>
                  <a:lnTo>
                    <a:pt x="399" y="419"/>
                  </a:lnTo>
                  <a:lnTo>
                    <a:pt x="388" y="430"/>
                  </a:lnTo>
                  <a:lnTo>
                    <a:pt x="373" y="439"/>
                  </a:lnTo>
                  <a:lnTo>
                    <a:pt x="358" y="447"/>
                  </a:lnTo>
                  <a:lnTo>
                    <a:pt x="342" y="453"/>
                  </a:lnTo>
                  <a:lnTo>
                    <a:pt x="325" y="458"/>
                  </a:lnTo>
                  <a:lnTo>
                    <a:pt x="306" y="462"/>
                  </a:lnTo>
                  <a:lnTo>
                    <a:pt x="287" y="465"/>
                  </a:lnTo>
                  <a:lnTo>
                    <a:pt x="267" y="468"/>
                  </a:lnTo>
                  <a:lnTo>
                    <a:pt x="246" y="470"/>
                  </a:lnTo>
                  <a:lnTo>
                    <a:pt x="224" y="470"/>
                  </a:lnTo>
                  <a:lnTo>
                    <a:pt x="0" y="470"/>
                  </a:lnTo>
                  <a:close/>
                  <a:moveTo>
                    <a:pt x="184" y="273"/>
                  </a:moveTo>
                  <a:lnTo>
                    <a:pt x="169" y="360"/>
                  </a:lnTo>
                  <a:lnTo>
                    <a:pt x="235" y="360"/>
                  </a:lnTo>
                  <a:lnTo>
                    <a:pt x="248" y="360"/>
                  </a:lnTo>
                  <a:lnTo>
                    <a:pt x="261" y="358"/>
                  </a:lnTo>
                  <a:lnTo>
                    <a:pt x="273" y="356"/>
                  </a:lnTo>
                  <a:lnTo>
                    <a:pt x="283" y="352"/>
                  </a:lnTo>
                  <a:lnTo>
                    <a:pt x="292" y="346"/>
                  </a:lnTo>
                  <a:lnTo>
                    <a:pt x="299" y="339"/>
                  </a:lnTo>
                  <a:lnTo>
                    <a:pt x="304" y="330"/>
                  </a:lnTo>
                  <a:lnTo>
                    <a:pt x="308" y="317"/>
                  </a:lnTo>
                  <a:lnTo>
                    <a:pt x="309" y="304"/>
                  </a:lnTo>
                  <a:lnTo>
                    <a:pt x="305" y="293"/>
                  </a:lnTo>
                  <a:lnTo>
                    <a:pt x="300" y="285"/>
                  </a:lnTo>
                  <a:lnTo>
                    <a:pt x="291" y="280"/>
                  </a:lnTo>
                  <a:lnTo>
                    <a:pt x="279" y="276"/>
                  </a:lnTo>
                  <a:lnTo>
                    <a:pt x="265" y="274"/>
                  </a:lnTo>
                  <a:lnTo>
                    <a:pt x="250" y="273"/>
                  </a:lnTo>
                  <a:lnTo>
                    <a:pt x="233" y="273"/>
                  </a:lnTo>
                  <a:lnTo>
                    <a:pt x="184" y="273"/>
                  </a:lnTo>
                  <a:close/>
                  <a:moveTo>
                    <a:pt x="212" y="110"/>
                  </a:moveTo>
                  <a:lnTo>
                    <a:pt x="199" y="188"/>
                  </a:lnTo>
                  <a:lnTo>
                    <a:pt x="262" y="188"/>
                  </a:lnTo>
                  <a:lnTo>
                    <a:pt x="273" y="187"/>
                  </a:lnTo>
                  <a:lnTo>
                    <a:pt x="284" y="186"/>
                  </a:lnTo>
                  <a:lnTo>
                    <a:pt x="292" y="183"/>
                  </a:lnTo>
                  <a:lnTo>
                    <a:pt x="301" y="178"/>
                  </a:lnTo>
                  <a:lnTo>
                    <a:pt x="309" y="173"/>
                  </a:lnTo>
                  <a:lnTo>
                    <a:pt x="314" y="165"/>
                  </a:lnTo>
                  <a:lnTo>
                    <a:pt x="318" y="157"/>
                  </a:lnTo>
                  <a:lnTo>
                    <a:pt x="320" y="147"/>
                  </a:lnTo>
                  <a:lnTo>
                    <a:pt x="322" y="135"/>
                  </a:lnTo>
                  <a:lnTo>
                    <a:pt x="319" y="126"/>
                  </a:lnTo>
                  <a:lnTo>
                    <a:pt x="314" y="120"/>
                  </a:lnTo>
                  <a:lnTo>
                    <a:pt x="308" y="115"/>
                  </a:lnTo>
                  <a:lnTo>
                    <a:pt x="299" y="112"/>
                  </a:lnTo>
                  <a:lnTo>
                    <a:pt x="288" y="111"/>
                  </a:lnTo>
                  <a:lnTo>
                    <a:pt x="277" y="110"/>
                  </a:lnTo>
                  <a:lnTo>
                    <a:pt x="265" y="110"/>
                  </a:lnTo>
                  <a:lnTo>
                    <a:pt x="212" y="110"/>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0" name="Freeform 30"/>
            <p:cNvSpPr>
              <a:spLocks/>
            </p:cNvSpPr>
            <p:nvPr/>
          </p:nvSpPr>
          <p:spPr bwMode="auto">
            <a:xfrm>
              <a:off x="5285" y="4172"/>
              <a:ext cx="98" cy="96"/>
            </a:xfrm>
            <a:custGeom>
              <a:avLst/>
              <a:gdLst>
                <a:gd name="T0" fmla="*/ 0 w 494"/>
                <a:gd name="T1" fmla="*/ 0 h 482"/>
                <a:gd name="T2" fmla="*/ 0 w 494"/>
                <a:gd name="T3" fmla="*/ 0 h 482"/>
                <a:gd name="T4" fmla="*/ 0 w 494"/>
                <a:gd name="T5" fmla="*/ 0 h 482"/>
                <a:gd name="T6" fmla="*/ 0 w 494"/>
                <a:gd name="T7" fmla="*/ 0 h 482"/>
                <a:gd name="T8" fmla="*/ 0 w 494"/>
                <a:gd name="T9" fmla="*/ 0 h 482"/>
                <a:gd name="T10" fmla="*/ 0 w 494"/>
                <a:gd name="T11" fmla="*/ 0 h 482"/>
                <a:gd name="T12" fmla="*/ 0 w 494"/>
                <a:gd name="T13" fmla="*/ 0 h 482"/>
                <a:gd name="T14" fmla="*/ 0 w 494"/>
                <a:gd name="T15" fmla="*/ 0 h 482"/>
                <a:gd name="T16" fmla="*/ 0 w 494"/>
                <a:gd name="T17" fmla="*/ 0 h 482"/>
                <a:gd name="T18" fmla="*/ 0 w 494"/>
                <a:gd name="T19" fmla="*/ 0 h 482"/>
                <a:gd name="T20" fmla="*/ 0 w 494"/>
                <a:gd name="T21" fmla="*/ 0 h 482"/>
                <a:gd name="T22" fmla="*/ 0 w 494"/>
                <a:gd name="T23" fmla="*/ 0 h 482"/>
                <a:gd name="T24" fmla="*/ 0 w 494"/>
                <a:gd name="T25" fmla="*/ 0 h 482"/>
                <a:gd name="T26" fmla="*/ 0 w 494"/>
                <a:gd name="T27" fmla="*/ 0 h 482"/>
                <a:gd name="T28" fmla="*/ 0 w 494"/>
                <a:gd name="T29" fmla="*/ 0 h 482"/>
                <a:gd name="T30" fmla="*/ 0 w 494"/>
                <a:gd name="T31" fmla="*/ 0 h 482"/>
                <a:gd name="T32" fmla="*/ 0 w 494"/>
                <a:gd name="T33" fmla="*/ 0 h 482"/>
                <a:gd name="T34" fmla="*/ 0 w 494"/>
                <a:gd name="T35" fmla="*/ 0 h 482"/>
                <a:gd name="T36" fmla="*/ 0 w 494"/>
                <a:gd name="T37" fmla="*/ 0 h 482"/>
                <a:gd name="T38" fmla="*/ 0 w 494"/>
                <a:gd name="T39" fmla="*/ 0 h 482"/>
                <a:gd name="T40" fmla="*/ 0 w 494"/>
                <a:gd name="T41" fmla="*/ 0 h 482"/>
                <a:gd name="T42" fmla="*/ 0 w 494"/>
                <a:gd name="T43" fmla="*/ 0 h 482"/>
                <a:gd name="T44" fmla="*/ 0 w 494"/>
                <a:gd name="T45" fmla="*/ 0 h 482"/>
                <a:gd name="T46" fmla="*/ 0 w 494"/>
                <a:gd name="T47" fmla="*/ 0 h 482"/>
                <a:gd name="T48" fmla="*/ 0 w 494"/>
                <a:gd name="T49" fmla="*/ 0 h 482"/>
                <a:gd name="T50" fmla="*/ 0 w 494"/>
                <a:gd name="T51" fmla="*/ 0 h 482"/>
                <a:gd name="T52" fmla="*/ 0 w 494"/>
                <a:gd name="T53" fmla="*/ 0 h 482"/>
                <a:gd name="T54" fmla="*/ 0 w 494"/>
                <a:gd name="T55" fmla="*/ 0 h 482"/>
                <a:gd name="T56" fmla="*/ 0 w 494"/>
                <a:gd name="T57" fmla="*/ 0 h 482"/>
                <a:gd name="T58" fmla="*/ 0 w 494"/>
                <a:gd name="T59" fmla="*/ 0 h 482"/>
                <a:gd name="T60" fmla="*/ 0 w 494"/>
                <a:gd name="T61" fmla="*/ 0 h 482"/>
                <a:gd name="T62" fmla="*/ 0 w 494"/>
                <a:gd name="T63" fmla="*/ 0 h 482"/>
                <a:gd name="T64" fmla="*/ 0 w 494"/>
                <a:gd name="T65" fmla="*/ 0 h 482"/>
                <a:gd name="T66" fmla="*/ 0 w 494"/>
                <a:gd name="T67" fmla="*/ 0 h 482"/>
                <a:gd name="T68" fmla="*/ 0 w 494"/>
                <a:gd name="T69" fmla="*/ 0 h 482"/>
                <a:gd name="T70" fmla="*/ 0 w 494"/>
                <a:gd name="T71" fmla="*/ 0 h 482"/>
                <a:gd name="T72" fmla="*/ 0 w 494"/>
                <a:gd name="T73" fmla="*/ 0 h 482"/>
                <a:gd name="T74" fmla="*/ 0 w 494"/>
                <a:gd name="T75" fmla="*/ 0 h 482"/>
                <a:gd name="T76" fmla="*/ 0 w 494"/>
                <a:gd name="T77" fmla="*/ 0 h 482"/>
                <a:gd name="T78" fmla="*/ 0 w 494"/>
                <a:gd name="T79" fmla="*/ 0 h 482"/>
                <a:gd name="T80" fmla="*/ 0 w 494"/>
                <a:gd name="T81" fmla="*/ 0 h 482"/>
                <a:gd name="T82" fmla="*/ 0 w 494"/>
                <a:gd name="T83" fmla="*/ 0 h 482"/>
                <a:gd name="T84" fmla="*/ 0 w 494"/>
                <a:gd name="T85" fmla="*/ 0 h 482"/>
                <a:gd name="T86" fmla="*/ 0 w 494"/>
                <a:gd name="T87" fmla="*/ 0 h 482"/>
                <a:gd name="T88" fmla="*/ 0 w 494"/>
                <a:gd name="T89" fmla="*/ 0 h 482"/>
                <a:gd name="T90" fmla="*/ 0 w 494"/>
                <a:gd name="T91" fmla="*/ 0 h 482"/>
                <a:gd name="T92" fmla="*/ 0 w 494"/>
                <a:gd name="T93" fmla="*/ 0 h 482"/>
                <a:gd name="T94" fmla="*/ 0 w 494"/>
                <a:gd name="T95" fmla="*/ 0 h 482"/>
                <a:gd name="T96" fmla="*/ 0 w 494"/>
                <a:gd name="T97" fmla="*/ 0 h 482"/>
                <a:gd name="T98" fmla="*/ 0 w 494"/>
                <a:gd name="T99" fmla="*/ 0 h 482"/>
                <a:gd name="T100" fmla="*/ 0 w 494"/>
                <a:gd name="T101" fmla="*/ 0 h 482"/>
                <a:gd name="T102" fmla="*/ 0 w 494"/>
                <a:gd name="T103" fmla="*/ 0 h 482"/>
                <a:gd name="T104" fmla="*/ 0 w 494"/>
                <a:gd name="T105" fmla="*/ 0 h 482"/>
                <a:gd name="T106" fmla="*/ 0 w 494"/>
                <a:gd name="T107" fmla="*/ 0 h 482"/>
                <a:gd name="T108" fmla="*/ 0 w 494"/>
                <a:gd name="T109" fmla="*/ 0 h 4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94" h="482">
                  <a:moveTo>
                    <a:pt x="52" y="0"/>
                  </a:moveTo>
                  <a:lnTo>
                    <a:pt x="202" y="0"/>
                  </a:lnTo>
                  <a:lnTo>
                    <a:pt x="154" y="281"/>
                  </a:lnTo>
                  <a:lnTo>
                    <a:pt x="151" y="297"/>
                  </a:lnTo>
                  <a:lnTo>
                    <a:pt x="150" y="314"/>
                  </a:lnTo>
                  <a:lnTo>
                    <a:pt x="151" y="328"/>
                  </a:lnTo>
                  <a:lnTo>
                    <a:pt x="156" y="342"/>
                  </a:lnTo>
                  <a:lnTo>
                    <a:pt x="163" y="352"/>
                  </a:lnTo>
                  <a:lnTo>
                    <a:pt x="174" y="360"/>
                  </a:lnTo>
                  <a:lnTo>
                    <a:pt x="189" y="365"/>
                  </a:lnTo>
                  <a:lnTo>
                    <a:pt x="210" y="367"/>
                  </a:lnTo>
                  <a:lnTo>
                    <a:pt x="228" y="366"/>
                  </a:lnTo>
                  <a:lnTo>
                    <a:pt x="244" y="360"/>
                  </a:lnTo>
                  <a:lnTo>
                    <a:pt x="258" y="353"/>
                  </a:lnTo>
                  <a:lnTo>
                    <a:pt x="269" y="343"/>
                  </a:lnTo>
                  <a:lnTo>
                    <a:pt x="278" y="331"/>
                  </a:lnTo>
                  <a:lnTo>
                    <a:pt x="284" y="316"/>
                  </a:lnTo>
                  <a:lnTo>
                    <a:pt x="290" y="300"/>
                  </a:lnTo>
                  <a:lnTo>
                    <a:pt x="294" y="281"/>
                  </a:lnTo>
                  <a:lnTo>
                    <a:pt x="343" y="0"/>
                  </a:lnTo>
                  <a:lnTo>
                    <a:pt x="494" y="0"/>
                  </a:lnTo>
                  <a:lnTo>
                    <a:pt x="448" y="265"/>
                  </a:lnTo>
                  <a:lnTo>
                    <a:pt x="442" y="293"/>
                  </a:lnTo>
                  <a:lnTo>
                    <a:pt x="436" y="317"/>
                  </a:lnTo>
                  <a:lnTo>
                    <a:pt x="427" y="342"/>
                  </a:lnTo>
                  <a:lnTo>
                    <a:pt x="418" y="363"/>
                  </a:lnTo>
                  <a:lnTo>
                    <a:pt x="408" y="383"/>
                  </a:lnTo>
                  <a:lnTo>
                    <a:pt x="395" y="400"/>
                  </a:lnTo>
                  <a:lnTo>
                    <a:pt x="382" y="416"/>
                  </a:lnTo>
                  <a:lnTo>
                    <a:pt x="367" y="430"/>
                  </a:lnTo>
                  <a:lnTo>
                    <a:pt x="350" y="442"/>
                  </a:lnTo>
                  <a:lnTo>
                    <a:pt x="332" y="453"/>
                  </a:lnTo>
                  <a:lnTo>
                    <a:pt x="313" y="462"/>
                  </a:lnTo>
                  <a:lnTo>
                    <a:pt x="291" y="469"/>
                  </a:lnTo>
                  <a:lnTo>
                    <a:pt x="268" y="475"/>
                  </a:lnTo>
                  <a:lnTo>
                    <a:pt x="244" y="479"/>
                  </a:lnTo>
                  <a:lnTo>
                    <a:pt x="218" y="481"/>
                  </a:lnTo>
                  <a:lnTo>
                    <a:pt x="190" y="482"/>
                  </a:lnTo>
                  <a:lnTo>
                    <a:pt x="164" y="481"/>
                  </a:lnTo>
                  <a:lnTo>
                    <a:pt x="141" y="480"/>
                  </a:lnTo>
                  <a:lnTo>
                    <a:pt x="118" y="475"/>
                  </a:lnTo>
                  <a:lnTo>
                    <a:pt x="97" y="471"/>
                  </a:lnTo>
                  <a:lnTo>
                    <a:pt x="79" y="464"/>
                  </a:lnTo>
                  <a:lnTo>
                    <a:pt x="62" y="456"/>
                  </a:lnTo>
                  <a:lnTo>
                    <a:pt x="48" y="446"/>
                  </a:lnTo>
                  <a:lnTo>
                    <a:pt x="35" y="435"/>
                  </a:lnTo>
                  <a:lnTo>
                    <a:pt x="24" y="420"/>
                  </a:lnTo>
                  <a:lnTo>
                    <a:pt x="14" y="405"/>
                  </a:lnTo>
                  <a:lnTo>
                    <a:pt x="7" y="387"/>
                  </a:lnTo>
                  <a:lnTo>
                    <a:pt x="3" y="367"/>
                  </a:lnTo>
                  <a:lnTo>
                    <a:pt x="0" y="345"/>
                  </a:lnTo>
                  <a:lnTo>
                    <a:pt x="0" y="321"/>
                  </a:lnTo>
                  <a:lnTo>
                    <a:pt x="1" y="294"/>
                  </a:lnTo>
                  <a:lnTo>
                    <a:pt x="5" y="265"/>
                  </a:lnTo>
                  <a:lnTo>
                    <a:pt x="52" y="0"/>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51" name="Freeform 31"/>
            <p:cNvSpPr>
              <a:spLocks/>
            </p:cNvSpPr>
            <p:nvPr/>
          </p:nvSpPr>
          <p:spPr bwMode="auto">
            <a:xfrm>
              <a:off x="5385" y="4169"/>
              <a:ext cx="88" cy="99"/>
            </a:xfrm>
            <a:custGeom>
              <a:avLst/>
              <a:gdLst>
                <a:gd name="T0" fmla="*/ 0 w 439"/>
                <a:gd name="T1" fmla="*/ 0 h 494"/>
                <a:gd name="T2" fmla="*/ 0 w 439"/>
                <a:gd name="T3" fmla="*/ 0 h 494"/>
                <a:gd name="T4" fmla="*/ 0 w 439"/>
                <a:gd name="T5" fmla="*/ 0 h 494"/>
                <a:gd name="T6" fmla="*/ 0 w 439"/>
                <a:gd name="T7" fmla="*/ 0 h 494"/>
                <a:gd name="T8" fmla="*/ 0 w 439"/>
                <a:gd name="T9" fmla="*/ 0 h 494"/>
                <a:gd name="T10" fmla="*/ 0 w 439"/>
                <a:gd name="T11" fmla="*/ 0 h 494"/>
                <a:gd name="T12" fmla="*/ 0 w 439"/>
                <a:gd name="T13" fmla="*/ 0 h 494"/>
                <a:gd name="T14" fmla="*/ 0 w 439"/>
                <a:gd name="T15" fmla="*/ 0 h 494"/>
                <a:gd name="T16" fmla="*/ 0 w 439"/>
                <a:gd name="T17" fmla="*/ 0 h 494"/>
                <a:gd name="T18" fmla="*/ 0 w 439"/>
                <a:gd name="T19" fmla="*/ 0 h 494"/>
                <a:gd name="T20" fmla="*/ 0 w 439"/>
                <a:gd name="T21" fmla="*/ 0 h 494"/>
                <a:gd name="T22" fmla="*/ 0 w 439"/>
                <a:gd name="T23" fmla="*/ 0 h 494"/>
                <a:gd name="T24" fmla="*/ 0 w 439"/>
                <a:gd name="T25" fmla="*/ 0 h 494"/>
                <a:gd name="T26" fmla="*/ 0 w 439"/>
                <a:gd name="T27" fmla="*/ 0 h 494"/>
                <a:gd name="T28" fmla="*/ 0 w 439"/>
                <a:gd name="T29" fmla="*/ 0 h 494"/>
                <a:gd name="T30" fmla="*/ 0 w 439"/>
                <a:gd name="T31" fmla="*/ 0 h 494"/>
                <a:gd name="T32" fmla="*/ 0 w 439"/>
                <a:gd name="T33" fmla="*/ 0 h 494"/>
                <a:gd name="T34" fmla="*/ 0 w 439"/>
                <a:gd name="T35" fmla="*/ 0 h 494"/>
                <a:gd name="T36" fmla="*/ 0 w 439"/>
                <a:gd name="T37" fmla="*/ 0 h 494"/>
                <a:gd name="T38" fmla="*/ 0 w 439"/>
                <a:gd name="T39" fmla="*/ 0 h 494"/>
                <a:gd name="T40" fmla="*/ 0 w 439"/>
                <a:gd name="T41" fmla="*/ 0 h 494"/>
                <a:gd name="T42" fmla="*/ 0 w 439"/>
                <a:gd name="T43" fmla="*/ 0 h 494"/>
                <a:gd name="T44" fmla="*/ 0 w 439"/>
                <a:gd name="T45" fmla="*/ 0 h 494"/>
                <a:gd name="T46" fmla="*/ 0 w 439"/>
                <a:gd name="T47" fmla="*/ 0 h 494"/>
                <a:gd name="T48" fmla="*/ 0 w 439"/>
                <a:gd name="T49" fmla="*/ 0 h 494"/>
                <a:gd name="T50" fmla="*/ 0 w 439"/>
                <a:gd name="T51" fmla="*/ 0 h 494"/>
                <a:gd name="T52" fmla="*/ 0 w 439"/>
                <a:gd name="T53" fmla="*/ 0 h 494"/>
                <a:gd name="T54" fmla="*/ 0 w 439"/>
                <a:gd name="T55" fmla="*/ 0 h 494"/>
                <a:gd name="T56" fmla="*/ 0 w 439"/>
                <a:gd name="T57" fmla="*/ 0 h 494"/>
                <a:gd name="T58" fmla="*/ 0 w 439"/>
                <a:gd name="T59" fmla="*/ 0 h 494"/>
                <a:gd name="T60" fmla="*/ 0 w 439"/>
                <a:gd name="T61" fmla="*/ 0 h 494"/>
                <a:gd name="T62" fmla="*/ 0 w 439"/>
                <a:gd name="T63" fmla="*/ 0 h 494"/>
                <a:gd name="T64" fmla="*/ 0 w 439"/>
                <a:gd name="T65" fmla="*/ 0 h 494"/>
                <a:gd name="T66" fmla="*/ 0 w 439"/>
                <a:gd name="T67" fmla="*/ 0 h 494"/>
                <a:gd name="T68" fmla="*/ 0 w 439"/>
                <a:gd name="T69" fmla="*/ 0 h 494"/>
                <a:gd name="T70" fmla="*/ 0 w 439"/>
                <a:gd name="T71" fmla="*/ 0 h 494"/>
                <a:gd name="T72" fmla="*/ 0 w 439"/>
                <a:gd name="T73" fmla="*/ 0 h 494"/>
                <a:gd name="T74" fmla="*/ 0 w 439"/>
                <a:gd name="T75" fmla="*/ 0 h 494"/>
                <a:gd name="T76" fmla="*/ 0 w 439"/>
                <a:gd name="T77" fmla="*/ 0 h 494"/>
                <a:gd name="T78" fmla="*/ 0 w 439"/>
                <a:gd name="T79" fmla="*/ 0 h 494"/>
                <a:gd name="T80" fmla="*/ 0 w 439"/>
                <a:gd name="T81" fmla="*/ 0 h 494"/>
                <a:gd name="T82" fmla="*/ 0 w 439"/>
                <a:gd name="T83" fmla="*/ 0 h 494"/>
                <a:gd name="T84" fmla="*/ 0 w 439"/>
                <a:gd name="T85" fmla="*/ 0 h 494"/>
                <a:gd name="T86" fmla="*/ 0 w 439"/>
                <a:gd name="T87" fmla="*/ 0 h 494"/>
                <a:gd name="T88" fmla="*/ 0 w 439"/>
                <a:gd name="T89" fmla="*/ 0 h 494"/>
                <a:gd name="T90" fmla="*/ 0 w 439"/>
                <a:gd name="T91" fmla="*/ 0 h 494"/>
                <a:gd name="T92" fmla="*/ 0 w 439"/>
                <a:gd name="T93" fmla="*/ 0 h 49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39" h="494">
                  <a:moveTo>
                    <a:pt x="296" y="148"/>
                  </a:moveTo>
                  <a:lnTo>
                    <a:pt x="295" y="137"/>
                  </a:lnTo>
                  <a:lnTo>
                    <a:pt x="292" y="128"/>
                  </a:lnTo>
                  <a:lnTo>
                    <a:pt x="286" y="122"/>
                  </a:lnTo>
                  <a:lnTo>
                    <a:pt x="280" y="116"/>
                  </a:lnTo>
                  <a:lnTo>
                    <a:pt x="276" y="114"/>
                  </a:lnTo>
                  <a:lnTo>
                    <a:pt x="272" y="113"/>
                  </a:lnTo>
                  <a:lnTo>
                    <a:pt x="268" y="112"/>
                  </a:lnTo>
                  <a:lnTo>
                    <a:pt x="263" y="111"/>
                  </a:lnTo>
                  <a:lnTo>
                    <a:pt x="258" y="109"/>
                  </a:lnTo>
                  <a:lnTo>
                    <a:pt x="253" y="108"/>
                  </a:lnTo>
                  <a:lnTo>
                    <a:pt x="248" y="108"/>
                  </a:lnTo>
                  <a:lnTo>
                    <a:pt x="242" y="108"/>
                  </a:lnTo>
                  <a:lnTo>
                    <a:pt x="230" y="108"/>
                  </a:lnTo>
                  <a:lnTo>
                    <a:pt x="221" y="111"/>
                  </a:lnTo>
                  <a:lnTo>
                    <a:pt x="212" y="113"/>
                  </a:lnTo>
                  <a:lnTo>
                    <a:pt x="205" y="115"/>
                  </a:lnTo>
                  <a:lnTo>
                    <a:pt x="199" y="119"/>
                  </a:lnTo>
                  <a:lnTo>
                    <a:pt x="195" y="124"/>
                  </a:lnTo>
                  <a:lnTo>
                    <a:pt x="191" y="129"/>
                  </a:lnTo>
                  <a:lnTo>
                    <a:pt x="190" y="135"/>
                  </a:lnTo>
                  <a:lnTo>
                    <a:pt x="191" y="147"/>
                  </a:lnTo>
                  <a:lnTo>
                    <a:pt x="198" y="157"/>
                  </a:lnTo>
                  <a:lnTo>
                    <a:pt x="210" y="165"/>
                  </a:lnTo>
                  <a:lnTo>
                    <a:pt x="225" y="171"/>
                  </a:lnTo>
                  <a:lnTo>
                    <a:pt x="243" y="178"/>
                  </a:lnTo>
                  <a:lnTo>
                    <a:pt x="265" y="184"/>
                  </a:lnTo>
                  <a:lnTo>
                    <a:pt x="288" y="189"/>
                  </a:lnTo>
                  <a:lnTo>
                    <a:pt x="311" y="196"/>
                  </a:lnTo>
                  <a:lnTo>
                    <a:pt x="335" y="203"/>
                  </a:lnTo>
                  <a:lnTo>
                    <a:pt x="357" y="213"/>
                  </a:lnTo>
                  <a:lnTo>
                    <a:pt x="377" y="226"/>
                  </a:lnTo>
                  <a:lnTo>
                    <a:pt x="395" y="240"/>
                  </a:lnTo>
                  <a:lnTo>
                    <a:pt x="409" y="256"/>
                  </a:lnTo>
                  <a:lnTo>
                    <a:pt x="417" y="277"/>
                  </a:lnTo>
                  <a:lnTo>
                    <a:pt x="422" y="303"/>
                  </a:lnTo>
                  <a:lnTo>
                    <a:pt x="420" y="333"/>
                  </a:lnTo>
                  <a:lnTo>
                    <a:pt x="415" y="353"/>
                  </a:lnTo>
                  <a:lnTo>
                    <a:pt x="409" y="370"/>
                  </a:lnTo>
                  <a:lnTo>
                    <a:pt x="401" y="388"/>
                  </a:lnTo>
                  <a:lnTo>
                    <a:pt x="391" y="403"/>
                  </a:lnTo>
                  <a:lnTo>
                    <a:pt x="381" y="418"/>
                  </a:lnTo>
                  <a:lnTo>
                    <a:pt x="369" y="431"/>
                  </a:lnTo>
                  <a:lnTo>
                    <a:pt x="355" y="443"/>
                  </a:lnTo>
                  <a:lnTo>
                    <a:pt x="339" y="454"/>
                  </a:lnTo>
                  <a:lnTo>
                    <a:pt x="322" y="463"/>
                  </a:lnTo>
                  <a:lnTo>
                    <a:pt x="305" y="472"/>
                  </a:lnTo>
                  <a:lnTo>
                    <a:pt x="285" y="479"/>
                  </a:lnTo>
                  <a:lnTo>
                    <a:pt x="266" y="484"/>
                  </a:lnTo>
                  <a:lnTo>
                    <a:pt x="245" y="489"/>
                  </a:lnTo>
                  <a:lnTo>
                    <a:pt x="224" y="492"/>
                  </a:lnTo>
                  <a:lnTo>
                    <a:pt x="201" y="493"/>
                  </a:lnTo>
                  <a:lnTo>
                    <a:pt x="177" y="494"/>
                  </a:lnTo>
                  <a:lnTo>
                    <a:pt x="156" y="493"/>
                  </a:lnTo>
                  <a:lnTo>
                    <a:pt x="134" y="491"/>
                  </a:lnTo>
                  <a:lnTo>
                    <a:pt x="115" y="486"/>
                  </a:lnTo>
                  <a:lnTo>
                    <a:pt x="97" y="482"/>
                  </a:lnTo>
                  <a:lnTo>
                    <a:pt x="80" y="475"/>
                  </a:lnTo>
                  <a:lnTo>
                    <a:pt x="65" y="466"/>
                  </a:lnTo>
                  <a:lnTo>
                    <a:pt x="52" y="458"/>
                  </a:lnTo>
                  <a:lnTo>
                    <a:pt x="39" y="448"/>
                  </a:lnTo>
                  <a:lnTo>
                    <a:pt x="29" y="437"/>
                  </a:lnTo>
                  <a:lnTo>
                    <a:pt x="19" y="424"/>
                  </a:lnTo>
                  <a:lnTo>
                    <a:pt x="12" y="411"/>
                  </a:lnTo>
                  <a:lnTo>
                    <a:pt x="6" y="398"/>
                  </a:lnTo>
                  <a:lnTo>
                    <a:pt x="2" y="384"/>
                  </a:lnTo>
                  <a:lnTo>
                    <a:pt x="0" y="368"/>
                  </a:lnTo>
                  <a:lnTo>
                    <a:pt x="0" y="353"/>
                  </a:lnTo>
                  <a:lnTo>
                    <a:pt x="1" y="337"/>
                  </a:lnTo>
                  <a:lnTo>
                    <a:pt x="145" y="337"/>
                  </a:lnTo>
                  <a:lnTo>
                    <a:pt x="145" y="343"/>
                  </a:lnTo>
                  <a:lnTo>
                    <a:pt x="146" y="348"/>
                  </a:lnTo>
                  <a:lnTo>
                    <a:pt x="148" y="354"/>
                  </a:lnTo>
                  <a:lnTo>
                    <a:pt x="150" y="358"/>
                  </a:lnTo>
                  <a:lnTo>
                    <a:pt x="152" y="363"/>
                  </a:lnTo>
                  <a:lnTo>
                    <a:pt x="156" y="367"/>
                  </a:lnTo>
                  <a:lnTo>
                    <a:pt x="159" y="370"/>
                  </a:lnTo>
                  <a:lnTo>
                    <a:pt x="163" y="374"/>
                  </a:lnTo>
                  <a:lnTo>
                    <a:pt x="168" y="377"/>
                  </a:lnTo>
                  <a:lnTo>
                    <a:pt x="172" y="379"/>
                  </a:lnTo>
                  <a:lnTo>
                    <a:pt x="177" y="381"/>
                  </a:lnTo>
                  <a:lnTo>
                    <a:pt x="183" y="382"/>
                  </a:lnTo>
                  <a:lnTo>
                    <a:pt x="187" y="385"/>
                  </a:lnTo>
                  <a:lnTo>
                    <a:pt x="193" y="385"/>
                  </a:lnTo>
                  <a:lnTo>
                    <a:pt x="199" y="386"/>
                  </a:lnTo>
                  <a:lnTo>
                    <a:pt x="204" y="386"/>
                  </a:lnTo>
                  <a:lnTo>
                    <a:pt x="218" y="385"/>
                  </a:lnTo>
                  <a:lnTo>
                    <a:pt x="230" y="384"/>
                  </a:lnTo>
                  <a:lnTo>
                    <a:pt x="242" y="380"/>
                  </a:lnTo>
                  <a:lnTo>
                    <a:pt x="252" y="377"/>
                  </a:lnTo>
                  <a:lnTo>
                    <a:pt x="259" y="372"/>
                  </a:lnTo>
                  <a:lnTo>
                    <a:pt x="266" y="366"/>
                  </a:lnTo>
                  <a:lnTo>
                    <a:pt x="270" y="359"/>
                  </a:lnTo>
                  <a:lnTo>
                    <a:pt x="272" y="351"/>
                  </a:lnTo>
                  <a:lnTo>
                    <a:pt x="271" y="339"/>
                  </a:lnTo>
                  <a:lnTo>
                    <a:pt x="265" y="329"/>
                  </a:lnTo>
                  <a:lnTo>
                    <a:pt x="253" y="322"/>
                  </a:lnTo>
                  <a:lnTo>
                    <a:pt x="237" y="315"/>
                  </a:lnTo>
                  <a:lnTo>
                    <a:pt x="218" y="309"/>
                  </a:lnTo>
                  <a:lnTo>
                    <a:pt x="197" y="304"/>
                  </a:lnTo>
                  <a:lnTo>
                    <a:pt x="174" y="298"/>
                  </a:lnTo>
                  <a:lnTo>
                    <a:pt x="150" y="292"/>
                  </a:lnTo>
                  <a:lnTo>
                    <a:pt x="127" y="283"/>
                  </a:lnTo>
                  <a:lnTo>
                    <a:pt x="105" y="274"/>
                  </a:lnTo>
                  <a:lnTo>
                    <a:pt x="85" y="262"/>
                  </a:lnTo>
                  <a:lnTo>
                    <a:pt x="67" y="247"/>
                  </a:lnTo>
                  <a:lnTo>
                    <a:pt x="54" y="229"/>
                  </a:lnTo>
                  <a:lnTo>
                    <a:pt x="44" y="207"/>
                  </a:lnTo>
                  <a:lnTo>
                    <a:pt x="41" y="180"/>
                  </a:lnTo>
                  <a:lnTo>
                    <a:pt x="43" y="149"/>
                  </a:lnTo>
                  <a:lnTo>
                    <a:pt x="47" y="132"/>
                  </a:lnTo>
                  <a:lnTo>
                    <a:pt x="53" y="114"/>
                  </a:lnTo>
                  <a:lnTo>
                    <a:pt x="60" y="98"/>
                  </a:lnTo>
                  <a:lnTo>
                    <a:pt x="69" y="84"/>
                  </a:lnTo>
                  <a:lnTo>
                    <a:pt x="80" y="71"/>
                  </a:lnTo>
                  <a:lnTo>
                    <a:pt x="92" y="59"/>
                  </a:lnTo>
                  <a:lnTo>
                    <a:pt x="105" y="48"/>
                  </a:lnTo>
                  <a:lnTo>
                    <a:pt x="119" y="38"/>
                  </a:lnTo>
                  <a:lnTo>
                    <a:pt x="135" y="29"/>
                  </a:lnTo>
                  <a:lnTo>
                    <a:pt x="151" y="21"/>
                  </a:lnTo>
                  <a:lnTo>
                    <a:pt x="169" y="14"/>
                  </a:lnTo>
                  <a:lnTo>
                    <a:pt x="187" y="9"/>
                  </a:lnTo>
                  <a:lnTo>
                    <a:pt x="206" y="6"/>
                  </a:lnTo>
                  <a:lnTo>
                    <a:pt x="226" y="2"/>
                  </a:lnTo>
                  <a:lnTo>
                    <a:pt x="246" y="1"/>
                  </a:lnTo>
                  <a:lnTo>
                    <a:pt x="268" y="0"/>
                  </a:lnTo>
                  <a:lnTo>
                    <a:pt x="291" y="1"/>
                  </a:lnTo>
                  <a:lnTo>
                    <a:pt x="312" y="3"/>
                  </a:lnTo>
                  <a:lnTo>
                    <a:pt x="332" y="7"/>
                  </a:lnTo>
                  <a:lnTo>
                    <a:pt x="349" y="12"/>
                  </a:lnTo>
                  <a:lnTo>
                    <a:pt x="365" y="18"/>
                  </a:lnTo>
                  <a:lnTo>
                    <a:pt x="380" y="25"/>
                  </a:lnTo>
                  <a:lnTo>
                    <a:pt x="391" y="34"/>
                  </a:lnTo>
                  <a:lnTo>
                    <a:pt x="402" y="43"/>
                  </a:lnTo>
                  <a:lnTo>
                    <a:pt x="412" y="54"/>
                  </a:lnTo>
                  <a:lnTo>
                    <a:pt x="420" y="65"/>
                  </a:lnTo>
                  <a:lnTo>
                    <a:pt x="426" y="77"/>
                  </a:lnTo>
                  <a:lnTo>
                    <a:pt x="431" y="91"/>
                  </a:lnTo>
                  <a:lnTo>
                    <a:pt x="436" y="104"/>
                  </a:lnTo>
                  <a:lnTo>
                    <a:pt x="438" y="118"/>
                  </a:lnTo>
                  <a:lnTo>
                    <a:pt x="439" y="133"/>
                  </a:lnTo>
                  <a:lnTo>
                    <a:pt x="439" y="148"/>
                  </a:lnTo>
                  <a:lnTo>
                    <a:pt x="296" y="148"/>
                  </a:lnTo>
                  <a:close/>
                </a:path>
              </a:pathLst>
            </a:custGeom>
            <a:solidFill>
              <a:srgbClr val="3333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pic>
        <p:nvPicPr>
          <p:cNvPr id="1038" name="Picture 32" descr="C:\Documents and Settings\revelpa.PERSONNEL-ENAC\Bureau\GEA Tianjin printemps 08\Logos\Eurocopter.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73663" y="6496050"/>
            <a:ext cx="13890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Rectangle 33"/>
          <p:cNvSpPr>
            <a:spLocks noChangeArrowheads="1"/>
          </p:cNvSpPr>
          <p:nvPr/>
        </p:nvSpPr>
        <p:spPr bwMode="auto">
          <a:xfrm>
            <a:off x="911225" y="469900"/>
            <a:ext cx="76962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defRPr/>
            </a:pPr>
            <a:r>
              <a:rPr lang="fr-FR" sz="1600" b="1">
                <a:solidFill>
                  <a:schemeClr val="accent2"/>
                </a:solidFill>
              </a:rPr>
              <a:t>	</a:t>
            </a:r>
            <a:r>
              <a:rPr lang="fr-FR" sz="1600" b="1"/>
              <a:t>GEA Tianjin  /  中国民航大学中欧航空工程师学院</a:t>
            </a:r>
          </a:p>
        </p:txBody>
      </p:sp>
    </p:spTree>
    <p:extLst>
      <p:ext uri="{BB962C8B-B14F-4D97-AF65-F5344CB8AC3E}">
        <p14:creationId xmlns:p14="http://schemas.microsoft.com/office/powerpoint/2010/main" val="408562037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xStyles>
    <p:titleStyle>
      <a:lvl1pPr algn="ctr" rtl="0" eaLnBrk="1" fontAlgn="base" hangingPunct="1">
        <a:spcBef>
          <a:spcPct val="0"/>
        </a:spcBef>
        <a:spcAft>
          <a:spcPct val="0"/>
        </a:spcAft>
        <a:defRPr sz="2000" b="1">
          <a:solidFill>
            <a:schemeClr val="accent2"/>
          </a:solidFill>
          <a:latin typeface="+mj-lt"/>
          <a:ea typeface="+mj-ea"/>
          <a:cs typeface="+mj-cs"/>
        </a:defRPr>
      </a:lvl1pPr>
      <a:lvl2pPr algn="ctr" rtl="0" eaLnBrk="1" fontAlgn="base" hangingPunct="1">
        <a:spcBef>
          <a:spcPct val="0"/>
        </a:spcBef>
        <a:spcAft>
          <a:spcPct val="0"/>
        </a:spcAft>
        <a:defRPr sz="2000" b="1">
          <a:solidFill>
            <a:schemeClr val="accent2"/>
          </a:solidFill>
          <a:latin typeface="Times New Roman" pitchFamily="18" charset="0"/>
          <a:cs typeface="Times New Roman" pitchFamily="18" charset="0"/>
        </a:defRPr>
      </a:lvl2pPr>
      <a:lvl3pPr algn="ctr" rtl="0" eaLnBrk="1" fontAlgn="base" hangingPunct="1">
        <a:spcBef>
          <a:spcPct val="0"/>
        </a:spcBef>
        <a:spcAft>
          <a:spcPct val="0"/>
        </a:spcAft>
        <a:defRPr sz="2000" b="1">
          <a:solidFill>
            <a:schemeClr val="accent2"/>
          </a:solidFill>
          <a:latin typeface="Times New Roman" pitchFamily="18" charset="0"/>
          <a:cs typeface="Times New Roman" pitchFamily="18" charset="0"/>
        </a:defRPr>
      </a:lvl3pPr>
      <a:lvl4pPr algn="ctr" rtl="0" eaLnBrk="1" fontAlgn="base" hangingPunct="1">
        <a:spcBef>
          <a:spcPct val="0"/>
        </a:spcBef>
        <a:spcAft>
          <a:spcPct val="0"/>
        </a:spcAft>
        <a:defRPr sz="2000" b="1">
          <a:solidFill>
            <a:schemeClr val="accent2"/>
          </a:solidFill>
          <a:latin typeface="Times New Roman" pitchFamily="18" charset="0"/>
          <a:cs typeface="Times New Roman" pitchFamily="18" charset="0"/>
        </a:defRPr>
      </a:lvl4pPr>
      <a:lvl5pPr algn="ctr" rtl="0" eaLnBrk="1" fontAlgn="base" hangingPunct="1">
        <a:spcBef>
          <a:spcPct val="0"/>
        </a:spcBef>
        <a:spcAft>
          <a:spcPct val="0"/>
        </a:spcAft>
        <a:defRPr sz="2000" b="1">
          <a:solidFill>
            <a:schemeClr val="accent2"/>
          </a:solidFill>
          <a:latin typeface="Times New Roman" pitchFamily="18" charset="0"/>
          <a:cs typeface="Times New Roman" pitchFamily="18" charset="0"/>
        </a:defRPr>
      </a:lvl5pPr>
      <a:lvl6pPr marL="457200" algn="ctr" rtl="0" eaLnBrk="1" fontAlgn="base" hangingPunct="1">
        <a:spcBef>
          <a:spcPct val="0"/>
        </a:spcBef>
        <a:spcAft>
          <a:spcPct val="0"/>
        </a:spcAft>
        <a:defRPr sz="2000" b="1">
          <a:solidFill>
            <a:schemeClr val="accent2"/>
          </a:solidFill>
          <a:latin typeface="Times New Roman" pitchFamily="18" charset="0"/>
          <a:cs typeface="Times New Roman" pitchFamily="18" charset="0"/>
        </a:defRPr>
      </a:lvl6pPr>
      <a:lvl7pPr marL="914400" algn="ctr" rtl="0" eaLnBrk="1" fontAlgn="base" hangingPunct="1">
        <a:spcBef>
          <a:spcPct val="0"/>
        </a:spcBef>
        <a:spcAft>
          <a:spcPct val="0"/>
        </a:spcAft>
        <a:defRPr sz="2000" b="1">
          <a:solidFill>
            <a:schemeClr val="accent2"/>
          </a:solidFill>
          <a:latin typeface="Times New Roman" pitchFamily="18" charset="0"/>
          <a:cs typeface="Times New Roman" pitchFamily="18" charset="0"/>
        </a:defRPr>
      </a:lvl7pPr>
      <a:lvl8pPr marL="1371600" algn="ctr" rtl="0" eaLnBrk="1" fontAlgn="base" hangingPunct="1">
        <a:spcBef>
          <a:spcPct val="0"/>
        </a:spcBef>
        <a:spcAft>
          <a:spcPct val="0"/>
        </a:spcAft>
        <a:defRPr sz="2000" b="1">
          <a:solidFill>
            <a:schemeClr val="accent2"/>
          </a:solidFill>
          <a:latin typeface="Times New Roman" pitchFamily="18" charset="0"/>
          <a:cs typeface="Times New Roman" pitchFamily="18" charset="0"/>
        </a:defRPr>
      </a:lvl8pPr>
      <a:lvl9pPr marL="1828800" algn="ctr" rtl="0" eaLnBrk="1" fontAlgn="base" hangingPunct="1">
        <a:spcBef>
          <a:spcPct val="0"/>
        </a:spcBef>
        <a:spcAft>
          <a:spcPct val="0"/>
        </a:spcAft>
        <a:defRPr sz="2000" b="1">
          <a:solidFill>
            <a:schemeClr val="accent2"/>
          </a:solidFill>
          <a:latin typeface="Times New Roman" pitchFamily="18" charset="0"/>
          <a:cs typeface="Times New Roman" pitchFamily="18" charset="0"/>
        </a:defRPr>
      </a:lvl9pPr>
    </p:titleStyle>
    <p:bodyStyle>
      <a:lvl1pPr marL="342900" indent="-342900" algn="l" rtl="0" eaLnBrk="1" fontAlgn="base" hangingPunct="1">
        <a:spcBef>
          <a:spcPct val="20000"/>
        </a:spcBef>
        <a:spcAft>
          <a:spcPct val="0"/>
        </a:spcAft>
        <a:buFont typeface="Wingdings" panose="05000000000000000000" pitchFamily="2" charset="2"/>
        <a:buChar char="Ø"/>
        <a:defRPr sz="2400">
          <a:solidFill>
            <a:schemeClr val="tx1"/>
          </a:solidFill>
          <a:latin typeface="+mn-lt"/>
          <a:ea typeface="+mn-ea"/>
          <a:cs typeface="+mn-cs"/>
        </a:defRPr>
      </a:lvl1pPr>
      <a:lvl2pPr marL="742950" indent="-285750" algn="l" rtl="0" eaLnBrk="1" fontAlgn="base" hangingPunct="1">
        <a:spcBef>
          <a:spcPct val="20000"/>
        </a:spcBef>
        <a:spcAft>
          <a:spcPct val="0"/>
        </a:spcAft>
        <a:buFont typeface="Wingdings" panose="05000000000000000000" pitchFamily="2" charset="2"/>
        <a:buChar char="q"/>
        <a:defRPr sz="2000">
          <a:solidFill>
            <a:schemeClr val="tx1"/>
          </a:solidFill>
          <a:latin typeface="+mn-lt"/>
          <a:cs typeface="+mn-cs"/>
        </a:defRPr>
      </a:lvl2pPr>
      <a:lvl3pPr marL="1143000" indent="-228600" algn="l" rtl="0" eaLnBrk="1" fontAlgn="base" hangingPunct="1">
        <a:spcBef>
          <a:spcPct val="20000"/>
        </a:spcBef>
        <a:spcAft>
          <a:spcPct val="0"/>
        </a:spcAft>
        <a:buFont typeface="Arial" panose="020B0604020202020204" pitchFamily="34" charset="0"/>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sz="1600">
          <a:solidFill>
            <a:schemeClr val="tx1"/>
          </a:solidFill>
          <a:latin typeface="+mn-lt"/>
          <a:cs typeface="+mn-cs"/>
        </a:defRPr>
      </a:lvl4pPr>
      <a:lvl5pPr marL="2057400" indent="-228600" algn="l" rtl="0" eaLnBrk="1" fontAlgn="base" hangingPunct="1">
        <a:spcBef>
          <a:spcPct val="20000"/>
        </a:spcBef>
        <a:spcAft>
          <a:spcPct val="0"/>
        </a:spcAft>
        <a:buChar char="»"/>
        <a:defRPr sz="16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ce réservé du titre 1"/>
          <p:cNvSpPr>
            <a:spLocks noGrp="1"/>
          </p:cNvSpPr>
          <p:nvPr>
            <p:ph type="title"/>
          </p:nvPr>
        </p:nvSpPr>
        <p:spPr bwMode="auto">
          <a:xfrm>
            <a:off x="457200" y="274638"/>
            <a:ext cx="822960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Modifiez le style du titre</a:t>
            </a:r>
            <a:endParaRPr lang="en-US" altLang="fr-FR"/>
          </a:p>
        </p:txBody>
      </p:sp>
      <p:sp>
        <p:nvSpPr>
          <p:cNvPr id="2051" name="Espace réservé du texte 2"/>
          <p:cNvSpPr>
            <a:spLocks noGrp="1"/>
          </p:cNvSpPr>
          <p:nvPr>
            <p:ph type="body" idx="1"/>
          </p:nvPr>
        </p:nvSpPr>
        <p:spPr bwMode="auto">
          <a:xfrm>
            <a:off x="457200" y="1196975"/>
            <a:ext cx="8229600"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Modifiez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en-US" altLang="fr-FR"/>
          </a:p>
        </p:txBody>
      </p:sp>
      <p:sp>
        <p:nvSpPr>
          <p:cNvPr id="7" name="Rectangle 7"/>
          <p:cNvSpPr>
            <a:spLocks noChangeArrowheads="1"/>
          </p:cNvSpPr>
          <p:nvPr/>
        </p:nvSpPr>
        <p:spPr bwMode="auto">
          <a:xfrm>
            <a:off x="1338263" y="0"/>
            <a:ext cx="7805737" cy="215900"/>
          </a:xfrm>
          <a:prstGeom prst="rect">
            <a:avLst/>
          </a:prstGeom>
          <a:solidFill>
            <a:schemeClr val="accent4"/>
          </a:solidFill>
          <a:ln>
            <a:noFill/>
          </a:ln>
          <a:extLst/>
        </p:spPr>
        <p:txBody>
          <a:bodyPr/>
          <a:lstStyle/>
          <a:p>
            <a:pPr eaLnBrk="1" hangingPunct="1">
              <a:defRPr/>
            </a:pPr>
            <a:endParaRPr lang="en-US"/>
          </a:p>
        </p:txBody>
      </p:sp>
      <p:sp>
        <p:nvSpPr>
          <p:cNvPr id="2053" name="Rectangle 9"/>
          <p:cNvSpPr>
            <a:spLocks noChangeArrowheads="1"/>
          </p:cNvSpPr>
          <p:nvPr/>
        </p:nvSpPr>
        <p:spPr bwMode="auto">
          <a:xfrm>
            <a:off x="0" y="0"/>
            <a:ext cx="1179513" cy="215900"/>
          </a:xfrm>
          <a:prstGeom prst="rect">
            <a:avLst/>
          </a:prstGeom>
          <a:solidFill>
            <a:srgbClr val="C0CCD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defRPr/>
            </a:pPr>
            <a:endParaRPr lang="en-US"/>
          </a:p>
        </p:txBody>
      </p:sp>
      <p:sp>
        <p:nvSpPr>
          <p:cNvPr id="9" name="Rectangle 2"/>
          <p:cNvSpPr>
            <a:spLocks noChangeArrowheads="1"/>
          </p:cNvSpPr>
          <p:nvPr/>
        </p:nvSpPr>
        <p:spPr bwMode="auto">
          <a:xfrm>
            <a:off x="5076825" y="6351588"/>
            <a:ext cx="4067175" cy="461962"/>
          </a:xfrm>
          <a:prstGeom prst="rect">
            <a:avLst/>
          </a:prstGeom>
          <a:solidFill>
            <a:schemeClr val="accent4"/>
          </a:solidFill>
          <a:ln>
            <a:noFill/>
          </a:ln>
          <a:extLst/>
        </p:spPr>
        <p:txBody>
          <a:bodyPr/>
          <a:lstStyle/>
          <a:p>
            <a:pPr eaLnBrk="1" hangingPunct="1">
              <a:defRPr/>
            </a:pPr>
            <a:endParaRPr lang="en-US"/>
          </a:p>
        </p:txBody>
      </p:sp>
      <p:sp>
        <p:nvSpPr>
          <p:cNvPr id="12" name="Text Box 18"/>
          <p:cNvSpPr txBox="1">
            <a:spLocks noChangeArrowheads="1"/>
          </p:cNvSpPr>
          <p:nvPr/>
        </p:nvSpPr>
        <p:spPr bwMode="auto">
          <a:xfrm>
            <a:off x="5076825" y="6381750"/>
            <a:ext cx="410368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tabLst>
                <a:tab pos="7137400" algn="r"/>
              </a:tabLst>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tabLst>
                <a:tab pos="7137400" algn="r"/>
              </a:tabLst>
              <a:defRPr sz="2400">
                <a:solidFill>
                  <a:schemeClr val="tx1"/>
                </a:solidFill>
                <a:latin typeface="Times New Roman" panose="02020603050405020304" pitchFamily="18" charset="0"/>
                <a:cs typeface="Times New Roman" panose="02020603050405020304" pitchFamily="18" charset="0"/>
              </a:defRPr>
            </a:lvl9pPr>
          </a:lstStyle>
          <a:p>
            <a:pPr algn="ctr" eaLnBrk="1" hangingPunct="1">
              <a:defRPr/>
            </a:pPr>
            <a:r>
              <a:rPr lang="fr-FR" sz="1400">
                <a:solidFill>
                  <a:schemeClr val="bg1"/>
                </a:solidFill>
                <a:latin typeface="Tahoma" panose="020B0604030504040204" pitchFamily="34" charset="0"/>
              </a:rPr>
              <a:t>Verification&amp;Validation</a:t>
            </a:r>
            <a:endParaRPr lang="en-GB" sz="1200">
              <a:solidFill>
                <a:schemeClr val="bg1"/>
              </a:solidFill>
              <a:latin typeface="Tahoma" panose="020B0604030504040204" pitchFamily="34" charset="0"/>
            </a:endParaRPr>
          </a:p>
          <a:p>
            <a:pPr algn="ctr" eaLnBrk="1" hangingPunct="1">
              <a:defRPr/>
            </a:pPr>
            <a:r>
              <a:rPr lang="en-GB" sz="1200">
                <a:solidFill>
                  <a:schemeClr val="bg1"/>
                </a:solidFill>
                <a:latin typeface="Tahoma" panose="020B0604030504040204" pitchFamily="34" charset="0"/>
              </a:rPr>
              <a:t>CS 41– p </a:t>
            </a:r>
            <a:fld id="{B26DEDF2-51B4-496C-991D-3735F93D9D54}" type="slidenum">
              <a:rPr lang="en-GB" sz="1200" smtClean="0">
                <a:solidFill>
                  <a:schemeClr val="bg1"/>
                </a:solidFill>
                <a:latin typeface="Tahoma" panose="020B0604030504040204" pitchFamily="34" charset="0"/>
              </a:rPr>
              <a:pPr algn="ctr" eaLnBrk="1" hangingPunct="1">
                <a:defRPr/>
              </a:pPr>
              <a:t>‹N°›</a:t>
            </a:fld>
            <a:endParaRPr lang="en-GB" sz="1200">
              <a:solidFill>
                <a:schemeClr val="bg1"/>
              </a:solidFill>
              <a:latin typeface="Tahoma" panose="020B0604030504040204" pitchFamily="34" charset="0"/>
            </a:endParaRPr>
          </a:p>
        </p:txBody>
      </p:sp>
      <p:pic>
        <p:nvPicPr>
          <p:cNvPr id="2056" name="Picture 8" descr="C:\D\GEA\LOGO_GEA_blanc.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6465888"/>
            <a:ext cx="611187"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C:\Documents and Settings\revelpa\Bureau\logoCAUC.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9013" y="6361113"/>
            <a:ext cx="13303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p:cNvPicPr>
            <a:picLocks noChangeAspect="1" noChangeArrowheads="1"/>
          </p:cNvPicPr>
          <p:nvPr/>
        </p:nvPicPr>
        <p:blipFill>
          <a:blip r:embed="rId9" cstate="print">
            <a:lum contrast="20000"/>
            <a:extLst>
              <a:ext uri="{28A0092B-C50C-407E-A947-70E740481C1C}">
                <a14:useLocalDpi xmlns:a14="http://schemas.microsoft.com/office/drawing/2010/main" val="0"/>
              </a:ext>
            </a:extLst>
          </a:blip>
          <a:srcRect/>
          <a:stretch>
            <a:fillRect/>
          </a:stretch>
        </p:blipFill>
        <p:spPr bwMode="auto">
          <a:xfrm>
            <a:off x="1524000" y="6465888"/>
            <a:ext cx="368300" cy="252412"/>
          </a:xfrm>
          <a:prstGeom prst="rect">
            <a:avLst/>
          </a:prstGeom>
          <a:noFill/>
          <a:ln>
            <a:noFill/>
          </a:ln>
          <a:extLst>
            <a:ext uri="{909E8E84-426E-40DD-AFC4-6F175D3DCCD1}">
              <a14:hiddenFill xmlns:a14="http://schemas.microsoft.com/office/drawing/2010/main">
                <a:blipFill dpi="0" rotWithShape="0">
                  <a:blip>
                    <a:lum contrast="2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1"/>
          <p:cNvPicPr>
            <a:picLocks noChangeAspect="1" noChangeArrowheads="1"/>
          </p:cNvPicPr>
          <p:nvPr/>
        </p:nvPicPr>
        <p:blipFill>
          <a:blip r:embed="rId10" cstate="print">
            <a:lum bright="-4000" contrast="60000"/>
            <a:extLst>
              <a:ext uri="{28A0092B-C50C-407E-A947-70E740481C1C}">
                <a14:useLocalDpi xmlns:a14="http://schemas.microsoft.com/office/drawing/2010/main" val="0"/>
              </a:ext>
            </a:extLst>
          </a:blip>
          <a:srcRect/>
          <a:stretch>
            <a:fillRect/>
          </a:stretch>
        </p:blipFill>
        <p:spPr bwMode="auto">
          <a:xfrm>
            <a:off x="2268538" y="6440488"/>
            <a:ext cx="314325" cy="280987"/>
          </a:xfrm>
          <a:prstGeom prst="rect">
            <a:avLst/>
          </a:prstGeom>
          <a:noFill/>
          <a:ln>
            <a:noFill/>
          </a:ln>
          <a:extLst>
            <a:ext uri="{909E8E84-426E-40DD-AFC4-6F175D3DCCD1}">
              <a14:hiddenFill xmlns:a14="http://schemas.microsoft.com/office/drawing/2010/main">
                <a:blipFill dpi="0" rotWithShape="0">
                  <a:blip>
                    <a:lum bright="-4000" contrast="6000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60" name="Object 14"/>
          <p:cNvGraphicFramePr>
            <a:graphicFrameLocks noChangeAspect="1"/>
          </p:cNvGraphicFramePr>
          <p:nvPr/>
        </p:nvGraphicFramePr>
        <p:xfrm>
          <a:off x="2843213" y="6375400"/>
          <a:ext cx="471487" cy="361950"/>
        </p:xfrm>
        <a:graphic>
          <a:graphicData uri="http://schemas.openxmlformats.org/presentationml/2006/ole">
            <mc:AlternateContent xmlns:mc="http://schemas.openxmlformats.org/markup-compatibility/2006">
              <mc:Choice xmlns:v="urn:schemas-microsoft-com:vml" Requires="v">
                <p:oleObj spid="_x0000_s5136" name="Photo Editor Photo" r:id="rId11" imgW="19476190" imgH="15028571" progId="MSPhotoEd.3">
                  <p:embed/>
                </p:oleObj>
              </mc:Choice>
              <mc:Fallback>
                <p:oleObj name="Photo Editor Photo" r:id="rId11" imgW="19476190" imgH="15028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3213" y="6375400"/>
                        <a:ext cx="47148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576906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Lst>
  <p:txStyles>
    <p:titleStyle>
      <a:lvl1pPr algn="ctr" rtl="0" eaLnBrk="1" fontAlgn="base" hangingPunct="1">
        <a:spcBef>
          <a:spcPct val="0"/>
        </a:spcBef>
        <a:spcAft>
          <a:spcPct val="0"/>
        </a:spcAft>
        <a:defRPr lang="en-US" sz="2000" b="1" kern="1200" dirty="0">
          <a:solidFill>
            <a:schemeClr val="accent2"/>
          </a:solidFill>
          <a:latin typeface="+mj-lt"/>
          <a:ea typeface="+mj-ea"/>
          <a:cs typeface="+mj-cs"/>
        </a:defRPr>
      </a:lvl1pPr>
      <a:lvl2pPr algn="ctr" rtl="0" eaLnBrk="1" fontAlgn="base" hangingPunct="1">
        <a:spcBef>
          <a:spcPct val="0"/>
        </a:spcBef>
        <a:spcAft>
          <a:spcPct val="0"/>
        </a:spcAft>
        <a:defRPr sz="2000" b="1">
          <a:solidFill>
            <a:schemeClr val="accent2"/>
          </a:solidFill>
          <a:latin typeface="Calibri" pitchFamily="34" charset="0"/>
        </a:defRPr>
      </a:lvl2pPr>
      <a:lvl3pPr algn="ctr" rtl="0" eaLnBrk="1" fontAlgn="base" hangingPunct="1">
        <a:spcBef>
          <a:spcPct val="0"/>
        </a:spcBef>
        <a:spcAft>
          <a:spcPct val="0"/>
        </a:spcAft>
        <a:defRPr sz="2000" b="1">
          <a:solidFill>
            <a:schemeClr val="accent2"/>
          </a:solidFill>
          <a:latin typeface="Calibri" pitchFamily="34" charset="0"/>
        </a:defRPr>
      </a:lvl3pPr>
      <a:lvl4pPr algn="ctr" rtl="0" eaLnBrk="1" fontAlgn="base" hangingPunct="1">
        <a:spcBef>
          <a:spcPct val="0"/>
        </a:spcBef>
        <a:spcAft>
          <a:spcPct val="0"/>
        </a:spcAft>
        <a:defRPr sz="2000" b="1">
          <a:solidFill>
            <a:schemeClr val="accent2"/>
          </a:solidFill>
          <a:latin typeface="Calibri" pitchFamily="34" charset="0"/>
        </a:defRPr>
      </a:lvl4pPr>
      <a:lvl5pPr algn="ctr" rtl="0" eaLnBrk="1" fontAlgn="base" hangingPunct="1">
        <a:spcBef>
          <a:spcPct val="0"/>
        </a:spcBef>
        <a:spcAft>
          <a:spcPct val="0"/>
        </a:spcAft>
        <a:defRPr sz="2000" b="1">
          <a:solidFill>
            <a:schemeClr val="accent2"/>
          </a:solidFill>
          <a:latin typeface="Calibri" pitchFamily="34" charset="0"/>
        </a:defRPr>
      </a:lvl5pPr>
      <a:lvl6pPr marL="457200" algn="ctr" rtl="0" eaLnBrk="1" fontAlgn="base" hangingPunct="1">
        <a:spcBef>
          <a:spcPct val="0"/>
        </a:spcBef>
        <a:spcAft>
          <a:spcPct val="0"/>
        </a:spcAft>
        <a:defRPr sz="2000" b="1">
          <a:solidFill>
            <a:schemeClr val="accent2"/>
          </a:solidFill>
          <a:latin typeface="Calibri" pitchFamily="34" charset="0"/>
        </a:defRPr>
      </a:lvl6pPr>
      <a:lvl7pPr marL="914400" algn="ctr" rtl="0" eaLnBrk="1" fontAlgn="base" hangingPunct="1">
        <a:spcBef>
          <a:spcPct val="0"/>
        </a:spcBef>
        <a:spcAft>
          <a:spcPct val="0"/>
        </a:spcAft>
        <a:defRPr sz="2000" b="1">
          <a:solidFill>
            <a:schemeClr val="accent2"/>
          </a:solidFill>
          <a:latin typeface="Calibri" pitchFamily="34" charset="0"/>
        </a:defRPr>
      </a:lvl7pPr>
      <a:lvl8pPr marL="1371600" algn="ctr" rtl="0" eaLnBrk="1" fontAlgn="base" hangingPunct="1">
        <a:spcBef>
          <a:spcPct val="0"/>
        </a:spcBef>
        <a:spcAft>
          <a:spcPct val="0"/>
        </a:spcAft>
        <a:defRPr sz="2000" b="1">
          <a:solidFill>
            <a:schemeClr val="accent2"/>
          </a:solidFill>
          <a:latin typeface="Calibri" pitchFamily="34" charset="0"/>
        </a:defRPr>
      </a:lvl8pPr>
      <a:lvl9pPr marL="1828800" algn="ctr" rtl="0" eaLnBrk="1" fontAlgn="base" hangingPunct="1">
        <a:spcBef>
          <a:spcPct val="0"/>
        </a:spcBef>
        <a:spcAft>
          <a:spcPct val="0"/>
        </a:spcAft>
        <a:defRPr sz="2000" b="1">
          <a:solidFill>
            <a:schemeClr val="accent2"/>
          </a:solidFill>
          <a:latin typeface="Calibri" pitchFamily="34" charset="0"/>
        </a:defRPr>
      </a:lvl9pPr>
    </p:titleStyle>
    <p:bodyStyle>
      <a:lvl1pPr marL="800100" indent="-342900" algn="l" rtl="0" eaLnBrk="1" fontAlgn="base" hangingPunct="1">
        <a:spcBef>
          <a:spcPct val="20000"/>
        </a:spcBef>
        <a:spcAft>
          <a:spcPct val="0"/>
        </a:spcAft>
        <a:buFont typeface="Arial" panose="020B0604020202020204" pitchFamily="34" charset="0"/>
        <a:buChar char="•"/>
        <a:defRPr lang="fr-FR" sz="2000" kern="1200" dirty="0">
          <a:solidFill>
            <a:srgbClr val="1C5E9E"/>
          </a:solidFill>
          <a:latin typeface="+mn-lt"/>
          <a:ea typeface="+mn-ea"/>
          <a:cs typeface="+mn-cs"/>
        </a:defRPr>
      </a:lvl1pPr>
      <a:lvl2pPr marL="342900" indent="-342900" algn="l" rtl="0" eaLnBrk="1" fontAlgn="base" hangingPunct="1">
        <a:spcBef>
          <a:spcPct val="20000"/>
        </a:spcBef>
        <a:spcAft>
          <a:spcPct val="0"/>
        </a:spcAft>
        <a:buFont typeface="Arial" panose="020B0604020202020204" pitchFamily="34" charset="0"/>
        <a:buChar char="–"/>
        <a:defRPr lang="fr-FR" kern="1200" dirty="0">
          <a:solidFill>
            <a:srgbClr val="1C5E9E"/>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lang="fr-FR" sz="1600" kern="1200" dirty="0">
          <a:solidFill>
            <a:srgbClr val="1C5E9E"/>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lang="fr-FR" sz="1600" kern="1200" dirty="0">
          <a:solidFill>
            <a:srgbClr val="1C5E9E"/>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jpe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20.jpeg"/><Relationship Id="rId4" Type="http://schemas.openxmlformats.org/officeDocument/2006/relationships/image" Target="../media/image18.jpe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a:t>Telecommunication &amp; Observation SYSTEM</a:t>
            </a:r>
          </a:p>
        </p:txBody>
      </p:sp>
      <p:sp>
        <p:nvSpPr>
          <p:cNvPr id="4" name="Espace réservé du texte 3"/>
          <p:cNvSpPr>
            <a:spLocks noGrp="1"/>
          </p:cNvSpPr>
          <p:nvPr>
            <p:ph type="body" idx="1"/>
          </p:nvPr>
        </p:nvSpPr>
        <p:spPr/>
        <p:txBody>
          <a:bodyPr/>
          <a:lstStyle/>
          <a:p>
            <a:r>
              <a:rPr lang="en-US" dirty="0"/>
              <a:t>Case Study</a:t>
            </a:r>
          </a:p>
        </p:txBody>
      </p:sp>
    </p:spTree>
    <p:extLst>
      <p:ext uri="{BB962C8B-B14F-4D97-AF65-F5344CB8AC3E}">
        <p14:creationId xmlns:p14="http://schemas.microsoft.com/office/powerpoint/2010/main" val="4016001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Guidelines</a:t>
            </a:r>
            <a:endParaRPr lang="en-US" dirty="0"/>
          </a:p>
        </p:txBody>
      </p:sp>
      <p:sp>
        <p:nvSpPr>
          <p:cNvPr id="3" name="Content Placeholder 2"/>
          <p:cNvSpPr>
            <a:spLocks noGrp="1"/>
          </p:cNvSpPr>
          <p:nvPr>
            <p:ph idx="1"/>
          </p:nvPr>
        </p:nvSpPr>
        <p:spPr/>
        <p:txBody>
          <a:bodyPr/>
          <a:lstStyle/>
          <a:p>
            <a:endParaRPr lang="fr-FR" dirty="0"/>
          </a:p>
          <a:p>
            <a:r>
              <a:rPr lang="fr-FR" dirty="0"/>
              <a:t>System Engineering </a:t>
            </a:r>
            <a:r>
              <a:rPr lang="fr-FR" dirty="0" err="1"/>
              <a:t>is</a:t>
            </a:r>
            <a:r>
              <a:rPr lang="fr-FR" dirty="0"/>
              <a:t> about collaboration. </a:t>
            </a:r>
          </a:p>
          <a:p>
            <a:pPr lvl="1"/>
            <a:r>
              <a:rPr lang="fr-FR" dirty="0" err="1"/>
              <a:t>Work</a:t>
            </a:r>
            <a:r>
              <a:rPr lang="fr-FR" dirty="0"/>
              <a:t> as groups of </a:t>
            </a:r>
            <a:r>
              <a:rPr lang="fr-FR" dirty="0" err="1"/>
              <a:t>two</a:t>
            </a:r>
            <a:r>
              <a:rPr lang="fr-FR" dirty="0"/>
              <a:t> or </a:t>
            </a:r>
            <a:r>
              <a:rPr lang="fr-FR" dirty="0" err="1"/>
              <a:t>three</a:t>
            </a:r>
            <a:r>
              <a:rPr lang="fr-FR" dirty="0"/>
              <a:t> </a:t>
            </a:r>
            <a:r>
              <a:rPr lang="fr-FR" dirty="0" err="1"/>
              <a:t>persons</a:t>
            </a:r>
            <a:endParaRPr lang="fr-FR" dirty="0"/>
          </a:p>
          <a:p>
            <a:pPr lvl="1"/>
            <a:r>
              <a:rPr lang="fr-FR" dirty="0" err="1"/>
              <a:t>Favor</a:t>
            </a:r>
            <a:r>
              <a:rPr lang="fr-FR" dirty="0"/>
              <a:t> </a:t>
            </a:r>
            <a:r>
              <a:rPr lang="fr-FR" dirty="0" err="1"/>
              <a:t>dialogs</a:t>
            </a:r>
            <a:r>
              <a:rPr lang="fr-FR" dirty="0"/>
              <a:t>, </a:t>
            </a:r>
            <a:r>
              <a:rPr lang="fr-FR" dirty="0" err="1"/>
              <a:t>role</a:t>
            </a:r>
            <a:r>
              <a:rPr lang="fr-FR" dirty="0"/>
              <a:t> </a:t>
            </a:r>
            <a:r>
              <a:rPr lang="fr-FR" dirty="0" err="1"/>
              <a:t>playing</a:t>
            </a:r>
            <a:r>
              <a:rPr lang="fr-FR" dirty="0"/>
              <a:t> (</a:t>
            </a:r>
            <a:r>
              <a:rPr lang="fr-FR" dirty="0" err="1"/>
              <a:t>e.g</a:t>
            </a:r>
            <a:r>
              <a:rPr lang="fr-FR" dirty="0"/>
              <a:t>. one </a:t>
            </a:r>
            <a:r>
              <a:rPr lang="fr-FR" dirty="0" err="1"/>
              <a:t>playing</a:t>
            </a:r>
            <a:r>
              <a:rPr lang="fr-FR" dirty="0"/>
              <a:t> a </a:t>
            </a:r>
            <a:r>
              <a:rPr lang="fr-FR" dirty="0" err="1"/>
              <a:t>stakeholder</a:t>
            </a:r>
            <a:r>
              <a:rPr lang="fr-FR" dirty="0"/>
              <a:t> </a:t>
            </a:r>
            <a:r>
              <a:rPr lang="fr-FR" dirty="0" err="1"/>
              <a:t>role</a:t>
            </a:r>
            <a:r>
              <a:rPr lang="fr-FR" dirty="0"/>
              <a:t>, the </a:t>
            </a:r>
            <a:r>
              <a:rPr lang="fr-FR" dirty="0" err="1"/>
              <a:t>other</a:t>
            </a:r>
            <a:r>
              <a:rPr lang="fr-FR" dirty="0"/>
              <a:t> the System Designer </a:t>
            </a:r>
            <a:r>
              <a:rPr lang="fr-FR" dirty="0" err="1"/>
              <a:t>role</a:t>
            </a:r>
            <a:r>
              <a:rPr lang="fr-FR" dirty="0"/>
              <a:t>)</a:t>
            </a:r>
          </a:p>
          <a:p>
            <a:pPr lvl="1"/>
            <a:endParaRPr lang="fr-FR" dirty="0"/>
          </a:p>
          <a:p>
            <a:r>
              <a:rPr lang="fr-FR" dirty="0"/>
              <a:t>There </a:t>
            </a:r>
            <a:r>
              <a:rPr lang="fr-FR" dirty="0" err="1"/>
              <a:t>is</a:t>
            </a:r>
            <a:r>
              <a:rPr lang="fr-FR" dirty="0"/>
              <a:t> no single best solution in System Engineering</a:t>
            </a:r>
          </a:p>
          <a:p>
            <a:pPr lvl="1"/>
            <a:r>
              <a:rPr lang="fr-FR" dirty="0"/>
              <a:t>Solutions </a:t>
            </a:r>
            <a:r>
              <a:rPr lang="fr-FR" dirty="0" err="1"/>
              <a:t>others</a:t>
            </a:r>
            <a:r>
              <a:rPr lang="fr-FR" dirty="0"/>
              <a:t> </a:t>
            </a:r>
            <a:r>
              <a:rPr lang="fr-FR" dirty="0" err="1"/>
              <a:t>than</a:t>
            </a:r>
            <a:r>
              <a:rPr lang="fr-FR" dirty="0"/>
              <a:t> </a:t>
            </a:r>
            <a:r>
              <a:rPr lang="fr-FR" dirty="0" err="1"/>
              <a:t>those</a:t>
            </a:r>
            <a:r>
              <a:rPr lang="fr-FR" dirty="0"/>
              <a:t> </a:t>
            </a:r>
            <a:r>
              <a:rPr lang="fr-FR" dirty="0" err="1"/>
              <a:t>given</a:t>
            </a:r>
            <a:r>
              <a:rPr lang="fr-FR" dirty="0"/>
              <a:t> in the course are acceptable, as long as </a:t>
            </a:r>
            <a:r>
              <a:rPr lang="fr-FR" dirty="0" err="1"/>
              <a:t>it</a:t>
            </a:r>
            <a:r>
              <a:rPr lang="fr-FR" dirty="0"/>
              <a:t> </a:t>
            </a:r>
            <a:r>
              <a:rPr lang="fr-FR" dirty="0" err="1"/>
              <a:t>is</a:t>
            </a:r>
            <a:r>
              <a:rPr lang="fr-FR" dirty="0"/>
              <a:t> </a:t>
            </a:r>
            <a:r>
              <a:rPr lang="fr-FR" dirty="0" err="1"/>
              <a:t>understood</a:t>
            </a:r>
            <a:r>
              <a:rPr lang="fr-FR" dirty="0"/>
              <a:t> and </a:t>
            </a:r>
            <a:r>
              <a:rPr lang="fr-FR" dirty="0" err="1"/>
              <a:t>agreed</a:t>
            </a:r>
            <a:r>
              <a:rPr lang="fr-FR" dirty="0"/>
              <a:t> </a:t>
            </a:r>
            <a:r>
              <a:rPr lang="fr-FR" dirty="0" err="1"/>
              <a:t>inside</a:t>
            </a:r>
            <a:r>
              <a:rPr lang="fr-FR" dirty="0"/>
              <a:t> the group</a:t>
            </a:r>
          </a:p>
          <a:p>
            <a:pPr marL="282575" lvl="1" indent="-282575">
              <a:buClrTx/>
            </a:pPr>
            <a:endParaRPr lang="fr-FR" dirty="0"/>
          </a:p>
          <a:p>
            <a:pPr marL="282575" lvl="1" indent="-282575">
              <a:buClrTx/>
            </a:pPr>
            <a:r>
              <a:rPr lang="fr-FR" dirty="0"/>
              <a:t>Not all the data </a:t>
            </a:r>
            <a:r>
              <a:rPr lang="fr-FR" dirty="0" err="1"/>
              <a:t>is</a:t>
            </a:r>
            <a:r>
              <a:rPr lang="fr-FR" dirty="0"/>
              <a:t> in the initial </a:t>
            </a:r>
            <a:r>
              <a:rPr lang="fr-FR" dirty="0" err="1"/>
              <a:t>needs</a:t>
            </a:r>
            <a:r>
              <a:rPr lang="fr-FR" dirty="0"/>
              <a:t>. </a:t>
            </a:r>
            <a:r>
              <a:rPr lang="fr-FR" dirty="0" err="1"/>
              <a:t>Trainees</a:t>
            </a:r>
            <a:r>
              <a:rPr lang="fr-FR" dirty="0"/>
              <a:t> are </a:t>
            </a:r>
            <a:r>
              <a:rPr lang="fr-FR" dirty="0" err="1"/>
              <a:t>invited</a:t>
            </a:r>
            <a:r>
              <a:rPr lang="fr-FR" dirty="0"/>
              <a:t> to </a:t>
            </a:r>
            <a:r>
              <a:rPr lang="fr-FR" dirty="0" err="1"/>
              <a:t>play</a:t>
            </a:r>
            <a:r>
              <a:rPr lang="fr-FR" dirty="0"/>
              <a:t> a real designer </a:t>
            </a:r>
            <a:r>
              <a:rPr lang="fr-FR" dirty="0" err="1"/>
              <a:t>role</a:t>
            </a:r>
            <a:r>
              <a:rPr lang="fr-FR" dirty="0"/>
              <a:t> and imagine </a:t>
            </a:r>
            <a:r>
              <a:rPr lang="fr-FR" dirty="0" err="1"/>
              <a:t>what</a:t>
            </a:r>
            <a:r>
              <a:rPr lang="fr-FR" dirty="0"/>
              <a:t> </a:t>
            </a:r>
            <a:r>
              <a:rPr lang="fr-FR" dirty="0" err="1"/>
              <a:t>should</a:t>
            </a:r>
            <a:r>
              <a:rPr lang="fr-FR" dirty="0"/>
              <a:t> </a:t>
            </a:r>
            <a:r>
              <a:rPr lang="fr-FR" dirty="0" err="1"/>
              <a:t>be</a:t>
            </a:r>
            <a:r>
              <a:rPr lang="fr-FR" dirty="0"/>
              <a:t> the final system.</a:t>
            </a:r>
          </a:p>
          <a:p>
            <a:endParaRPr lang="en-US" dirty="0"/>
          </a:p>
        </p:txBody>
      </p:sp>
    </p:spTree>
    <p:extLst>
      <p:ext uri="{BB962C8B-B14F-4D97-AF65-F5344CB8AC3E}">
        <p14:creationId xmlns:p14="http://schemas.microsoft.com/office/powerpoint/2010/main" val="207078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Initial needs</a:t>
            </a:r>
          </a:p>
        </p:txBody>
      </p:sp>
      <p:sp>
        <p:nvSpPr>
          <p:cNvPr id="5" name="Espace réservé du contenu 4"/>
          <p:cNvSpPr>
            <a:spLocks noGrp="1"/>
          </p:cNvSpPr>
          <p:nvPr>
            <p:ph idx="1"/>
          </p:nvPr>
        </p:nvSpPr>
        <p:spPr>
          <a:xfrm>
            <a:off x="685800" y="980728"/>
            <a:ext cx="7772400" cy="5127848"/>
          </a:xfrm>
        </p:spPr>
        <p:txBody>
          <a:bodyPr/>
          <a:lstStyle/>
          <a:p>
            <a:pPr marL="0" indent="0">
              <a:buNone/>
            </a:pPr>
            <a:r>
              <a:rPr lang="en-US" sz="1600" dirty="0"/>
              <a:t>The resurgence of forest fires has led the Civil Security to finance the development of an airship based fire surveillance system, the TOS (Telecommunication &amp; Observation System).</a:t>
            </a:r>
            <a:endParaRPr lang="fr-FR" sz="1600" dirty="0"/>
          </a:p>
          <a:p>
            <a:pPr marL="0" indent="0">
              <a:buNone/>
            </a:pPr>
            <a:r>
              <a:rPr lang="en-US" sz="1600" dirty="0"/>
              <a:t>This system must be able to detect new fires, and to provide information on existing fires to better coordinate fire fighting forces. Information can be collected by the Civil Security Command Center, or directly communicated to the fire fighting forces</a:t>
            </a:r>
            <a:endParaRPr lang="fr-FR" sz="1600" dirty="0"/>
          </a:p>
          <a:p>
            <a:pPr marL="0" indent="0">
              <a:buNone/>
            </a:pPr>
            <a:r>
              <a:rPr lang="en-US" sz="1600" dirty="0"/>
              <a:t>The TOS must be available 24/24 to intervene on fires concerning forests on the entire district, in any weather conditions.</a:t>
            </a:r>
            <a:endParaRPr lang="fr-FR" sz="1600" dirty="0"/>
          </a:p>
          <a:p>
            <a:pPr marL="0" indent="0">
              <a:buNone/>
            </a:pPr>
            <a:r>
              <a:rPr lang="en-US" sz="1600" dirty="0"/>
              <a:t>The TOS relies on a flying drone, which is operated remotely by an authorized human operator. However, the drone shall also be able to navigate autonomously to/from the surveillance area from its operating base, and operate autonomously periodic surveillance missions.</a:t>
            </a:r>
            <a:endParaRPr lang="fr-FR" sz="1600" dirty="0"/>
          </a:p>
          <a:p>
            <a:pPr marL="0" indent="0">
              <a:buNone/>
            </a:pPr>
            <a:r>
              <a:rPr lang="en-US" sz="1600" dirty="0"/>
              <a:t>The range of actions from the operating base shall be at least 100km. The observation area shall be at least 10 km² for visual observation and 3 km² for infrared observation.</a:t>
            </a:r>
            <a:endParaRPr lang="fr-FR" sz="1600" dirty="0"/>
          </a:p>
          <a:p>
            <a:pPr marL="0" indent="0">
              <a:buNone/>
            </a:pPr>
            <a:r>
              <a:rPr lang="en-US" sz="1600" dirty="0"/>
              <a:t>The system must have the necessary autonomy to operate continuously during 6 days, and be operational during an entire disaster episode.</a:t>
            </a:r>
            <a:endParaRPr lang="fr-FR" sz="1600" dirty="0"/>
          </a:p>
          <a:p>
            <a:pPr marL="0" indent="0">
              <a:buNone/>
            </a:pPr>
            <a:r>
              <a:rPr lang="en-US" sz="1600" dirty="0"/>
              <a:t>It must be transportable from its maintenance base to the operating zone by any suitable and rapid means, and set into operation in a minimum of time.</a:t>
            </a:r>
            <a:endParaRPr lang="fr-FR" sz="1600" dirty="0"/>
          </a:p>
          <a:p>
            <a:pPr marL="0" indent="0">
              <a:buNone/>
            </a:pPr>
            <a:r>
              <a:rPr lang="en-US" sz="1600" dirty="0"/>
              <a:t>Before entering full production, the TOS prototype must be demonstrated in close-to-real operating conditions.</a:t>
            </a:r>
            <a:endParaRPr lang="fr-FR" sz="1600" dirty="0"/>
          </a:p>
          <a:p>
            <a:pPr marL="0" indent="0">
              <a:buNone/>
            </a:pPr>
            <a:r>
              <a:rPr lang="en-US" sz="1600" dirty="0"/>
              <a:t> </a:t>
            </a:r>
            <a:endParaRPr lang="fr-FR" sz="1600" dirty="0"/>
          </a:p>
          <a:p>
            <a:pPr marL="0" indent="0">
              <a:buNone/>
            </a:pPr>
            <a:r>
              <a:rPr lang="en-US" sz="1600" dirty="0"/>
              <a:t> </a:t>
            </a:r>
            <a:endParaRPr lang="fr-FR" sz="1600" dirty="0"/>
          </a:p>
          <a:p>
            <a:pPr marL="0" indent="0">
              <a:buNone/>
            </a:pPr>
            <a:endParaRPr lang="en-US" sz="1600" dirty="0"/>
          </a:p>
        </p:txBody>
      </p:sp>
    </p:spTree>
    <p:extLst>
      <p:ext uri="{BB962C8B-B14F-4D97-AF65-F5344CB8AC3E}">
        <p14:creationId xmlns:p14="http://schemas.microsoft.com/office/powerpoint/2010/main" val="3256709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164"/>
          <p:cNvGrpSpPr/>
          <p:nvPr/>
        </p:nvGrpSpPr>
        <p:grpSpPr>
          <a:xfrm>
            <a:off x="6348470" y="3599466"/>
            <a:ext cx="2511638" cy="1767509"/>
            <a:chOff x="4595853" y="2769559"/>
            <a:chExt cx="4993419" cy="2987186"/>
          </a:xfrm>
        </p:grpSpPr>
        <p:pic>
          <p:nvPicPr>
            <p:cNvPr id="1028" name="Picture 4" descr="http://www.learnnc.org/lp/media/collections/cede/cedeeft05.jpg"/>
            <p:cNvPicPr>
              <a:picLocks noChangeAspect="1" noChangeArrowheads="1"/>
            </p:cNvPicPr>
            <p:nvPr/>
          </p:nvPicPr>
          <p:blipFill>
            <a:blip r:embed="rId3">
              <a:lum contrast="20000"/>
            </a:blip>
            <a:srcRect/>
            <a:stretch>
              <a:fillRect/>
            </a:stretch>
          </p:blipFill>
          <p:spPr bwMode="auto">
            <a:xfrm>
              <a:off x="4595853" y="2769559"/>
              <a:ext cx="4993419" cy="2987186"/>
            </a:xfrm>
            <a:prstGeom prst="rect">
              <a:avLst/>
            </a:prstGeom>
            <a:noFill/>
            <a:effectLst>
              <a:softEdge rad="31750"/>
            </a:effectLst>
            <a:scene3d>
              <a:camera prst="perspectiveRelaxedModerately"/>
              <a:lightRig rig="threePt" dir="t"/>
            </a:scene3d>
            <a:sp3d/>
          </p:spPr>
        </p:pic>
        <p:cxnSp>
          <p:nvCxnSpPr>
            <p:cNvPr id="150" name="Connecteur droit avec flèche 149"/>
            <p:cNvCxnSpPr/>
            <p:nvPr/>
          </p:nvCxnSpPr>
          <p:spPr bwMode="auto">
            <a:xfrm>
              <a:off x="7597595" y="4603695"/>
              <a:ext cx="266699" cy="79104"/>
            </a:xfrm>
            <a:prstGeom prst="straightConnector1">
              <a:avLst/>
            </a:prstGeom>
            <a:noFill/>
            <a:ln w="12700" cap="rnd" cmpd="sng" algn="ctr">
              <a:solidFill>
                <a:schemeClr val="tx1"/>
              </a:solidFill>
              <a:prstDash val="lgDashDot"/>
              <a:round/>
              <a:headEnd type="none" w="med" len="med"/>
              <a:tailEnd type="triangle" w="med" len="med"/>
            </a:ln>
            <a:effectLst/>
          </p:spPr>
        </p:cxnSp>
      </p:grpSp>
      <p:sp>
        <p:nvSpPr>
          <p:cNvPr id="2" name="Titre 1"/>
          <p:cNvSpPr>
            <a:spLocks noGrp="1"/>
          </p:cNvSpPr>
          <p:nvPr>
            <p:ph type="title"/>
          </p:nvPr>
        </p:nvSpPr>
        <p:spPr/>
        <p:txBody>
          <a:bodyPr/>
          <a:lstStyle/>
          <a:p>
            <a:r>
              <a:rPr lang="fr-FR" dirty="0"/>
              <a:t>Global </a:t>
            </a:r>
            <a:r>
              <a:rPr lang="fr-FR" dirty="0" err="1"/>
              <a:t>strategy</a:t>
            </a:r>
            <a:endParaRPr lang="fr-FR" dirty="0"/>
          </a:p>
        </p:txBody>
      </p:sp>
      <p:grpSp>
        <p:nvGrpSpPr>
          <p:cNvPr id="6" name="Groupe 67"/>
          <p:cNvGrpSpPr/>
          <p:nvPr/>
        </p:nvGrpSpPr>
        <p:grpSpPr>
          <a:xfrm>
            <a:off x="-95397" y="1844824"/>
            <a:ext cx="3885592" cy="4396926"/>
            <a:chOff x="264336" y="1724026"/>
            <a:chExt cx="4209392" cy="4396926"/>
          </a:xfrm>
        </p:grpSpPr>
        <p:pic>
          <p:nvPicPr>
            <p:cNvPr id="22534" name="Picture 6" descr="C:\Documents and Settings\Thomas Boutard\Local Settings\Temporary Internet Files\Content.IE5\P97IFXSW\MPj04021950000[1].jpg"/>
            <p:cNvPicPr>
              <a:picLocks noChangeAspect="1" noChangeArrowheads="1"/>
            </p:cNvPicPr>
            <p:nvPr/>
          </p:nvPicPr>
          <p:blipFill>
            <a:blip r:embed="rId4" cstate="print"/>
            <a:srcRect/>
            <a:stretch>
              <a:fillRect/>
            </a:stretch>
          </p:blipFill>
          <p:spPr bwMode="auto">
            <a:xfrm>
              <a:off x="728786" y="1724026"/>
              <a:ext cx="436393" cy="545624"/>
            </a:xfrm>
            <a:prstGeom prst="rect">
              <a:avLst/>
            </a:prstGeom>
            <a:noFill/>
          </p:spPr>
        </p:pic>
        <p:grpSp>
          <p:nvGrpSpPr>
            <p:cNvPr id="8" name="Groupe 112"/>
            <p:cNvGrpSpPr/>
            <p:nvPr/>
          </p:nvGrpSpPr>
          <p:grpSpPr>
            <a:xfrm rot="21090336">
              <a:off x="944825" y="2488475"/>
              <a:ext cx="675344" cy="1623236"/>
              <a:chOff x="1528549" y="2512035"/>
              <a:chExt cx="944843" cy="1623236"/>
            </a:xfrm>
          </p:grpSpPr>
          <p:sp>
            <p:nvSpPr>
              <p:cNvPr id="19" name="Éclair 18"/>
              <p:cNvSpPr/>
              <p:nvPr/>
            </p:nvSpPr>
            <p:spPr bwMode="auto">
              <a:xfrm>
                <a:off x="1528549" y="2634016"/>
                <a:ext cx="586855" cy="1501255"/>
              </a:xfrm>
              <a:prstGeom prst="lightningBol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sp>
            <p:nvSpPr>
              <p:cNvPr id="20" name="Éclair 19"/>
              <p:cNvSpPr/>
              <p:nvPr/>
            </p:nvSpPr>
            <p:spPr bwMode="auto">
              <a:xfrm rot="10800000">
                <a:off x="1875165" y="2512035"/>
                <a:ext cx="598227" cy="1608163"/>
              </a:xfrm>
              <a:prstGeom prst="lightningBol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grpSp>
        <p:sp>
          <p:nvSpPr>
            <p:cNvPr id="22" name="ZoneTexte 21"/>
            <p:cNvSpPr txBox="1"/>
            <p:nvPr/>
          </p:nvSpPr>
          <p:spPr>
            <a:xfrm rot="16200000">
              <a:off x="182391" y="3779986"/>
              <a:ext cx="1015234" cy="283411"/>
            </a:xfrm>
            <a:prstGeom prst="rect">
              <a:avLst/>
            </a:prstGeom>
            <a:noFill/>
            <a:ln>
              <a:solidFill>
                <a:srgbClr val="000000"/>
              </a:solidFill>
            </a:ln>
          </p:spPr>
          <p:txBody>
            <a:bodyPr wrap="square" rtlCol="0">
              <a:spAutoFit/>
            </a:bodyPr>
            <a:lstStyle/>
            <a:p>
              <a:r>
                <a:rPr lang="fr-FR" sz="1100" dirty="0">
                  <a:solidFill>
                    <a:srgbClr val="000000"/>
                  </a:solidFill>
                </a:rPr>
                <a:t>Mission </a:t>
              </a:r>
              <a:r>
                <a:rPr lang="fr-FR" sz="1100" dirty="0" err="1">
                  <a:solidFill>
                    <a:srgbClr val="000000"/>
                  </a:solidFill>
                </a:rPr>
                <a:t>order</a:t>
              </a:r>
              <a:endParaRPr lang="fr-FR" sz="1100" dirty="0">
                <a:solidFill>
                  <a:srgbClr val="000000"/>
                </a:solidFill>
              </a:endParaRPr>
            </a:p>
          </p:txBody>
        </p:sp>
        <p:grpSp>
          <p:nvGrpSpPr>
            <p:cNvPr id="11" name="Groupe 63"/>
            <p:cNvGrpSpPr/>
            <p:nvPr/>
          </p:nvGrpSpPr>
          <p:grpSpPr>
            <a:xfrm>
              <a:off x="902630" y="2606869"/>
              <a:ext cx="3571098" cy="3514083"/>
              <a:chOff x="942384" y="2606869"/>
              <a:chExt cx="3571099" cy="3514083"/>
            </a:xfrm>
          </p:grpSpPr>
          <p:grpSp>
            <p:nvGrpSpPr>
              <p:cNvPr id="12" name="Groupe 39"/>
              <p:cNvGrpSpPr/>
              <p:nvPr/>
            </p:nvGrpSpPr>
            <p:grpSpPr>
              <a:xfrm>
                <a:off x="942384" y="4500352"/>
                <a:ext cx="1305840" cy="447840"/>
                <a:chOff x="-229951" y="3992635"/>
                <a:chExt cx="1529112" cy="565270"/>
              </a:xfrm>
            </p:grpSpPr>
            <p:pic>
              <p:nvPicPr>
                <p:cNvPr id="99" name="Picture 3"/>
                <p:cNvPicPr>
                  <a:picLocks noChangeAspect="1" noChangeArrowheads="1"/>
                </p:cNvPicPr>
                <p:nvPr/>
              </p:nvPicPr>
              <p:blipFill>
                <a:blip r:embed="rId5" cstate="print"/>
                <a:srcRect/>
                <a:stretch>
                  <a:fillRect/>
                </a:stretch>
              </p:blipFill>
              <p:spPr bwMode="auto">
                <a:xfrm>
                  <a:off x="-229951" y="3992635"/>
                  <a:ext cx="733720" cy="550957"/>
                </a:xfrm>
                <a:prstGeom prst="rect">
                  <a:avLst/>
                </a:prstGeom>
                <a:noFill/>
                <a:ln w="12700" cap="rnd" cmpd="sng">
                  <a:noFill/>
                  <a:prstDash val="solid"/>
                  <a:miter lim="800000"/>
                  <a:headEnd type="none" w="med" len="med"/>
                  <a:tailEnd type="none" w="med" len="med"/>
                </a:ln>
                <a:effectLst/>
              </p:spPr>
            </p:pic>
            <p:pic>
              <p:nvPicPr>
                <p:cNvPr id="100" name="Picture 4"/>
                <p:cNvPicPr>
                  <a:picLocks noChangeAspect="1" noChangeArrowheads="1"/>
                </p:cNvPicPr>
                <p:nvPr/>
              </p:nvPicPr>
              <p:blipFill>
                <a:blip r:embed="rId6" cstate="print"/>
                <a:srcRect/>
                <a:stretch>
                  <a:fillRect/>
                </a:stretch>
              </p:blipFill>
              <p:spPr bwMode="auto">
                <a:xfrm>
                  <a:off x="649729" y="4129280"/>
                  <a:ext cx="649432" cy="428625"/>
                </a:xfrm>
                <a:prstGeom prst="rect">
                  <a:avLst/>
                </a:prstGeom>
                <a:noFill/>
                <a:ln w="12700" cap="rnd" cmpd="sng">
                  <a:noFill/>
                  <a:prstDash val="solid"/>
                  <a:miter lim="800000"/>
                  <a:headEnd type="none" w="med" len="med"/>
                  <a:tailEnd type="none" w="med" len="med"/>
                </a:ln>
                <a:effectLst/>
              </p:spPr>
            </p:pic>
          </p:grpSp>
          <p:grpSp>
            <p:nvGrpSpPr>
              <p:cNvPr id="13" name="Groupe 40"/>
              <p:cNvGrpSpPr/>
              <p:nvPr/>
            </p:nvGrpSpPr>
            <p:grpSpPr>
              <a:xfrm>
                <a:off x="2317614" y="2606869"/>
                <a:ext cx="2195869" cy="3514083"/>
                <a:chOff x="1389722" y="1602652"/>
                <a:chExt cx="2571317" cy="4435523"/>
              </a:xfrm>
            </p:grpSpPr>
            <p:cxnSp>
              <p:nvCxnSpPr>
                <p:cNvPr id="71" name="Connecteur droit 5"/>
                <p:cNvCxnSpPr/>
                <p:nvPr/>
              </p:nvCxnSpPr>
              <p:spPr bwMode="auto">
                <a:xfrm rot="5400000">
                  <a:off x="1688686" y="3765822"/>
                  <a:ext cx="4435523" cy="109183"/>
                </a:xfrm>
                <a:prstGeom prst="line">
                  <a:avLst/>
                </a:prstGeom>
                <a:ln>
                  <a:solidFill>
                    <a:srgbClr val="00B05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2" name="Picture 1027" descr="P5080122"/>
                <p:cNvPicPr>
                  <a:picLocks noChangeAspect="1" noChangeArrowheads="1"/>
                </p:cNvPicPr>
                <p:nvPr/>
              </p:nvPicPr>
              <p:blipFill>
                <a:blip r:embed="rId7" cstate="print"/>
                <a:srcRect l="19531" t="28431" r="27344" b="27451"/>
                <a:stretch>
                  <a:fillRect/>
                </a:stretch>
              </p:blipFill>
              <p:spPr bwMode="auto">
                <a:xfrm>
                  <a:off x="1389722" y="4112238"/>
                  <a:ext cx="1460106" cy="483124"/>
                </a:xfrm>
                <a:prstGeom prst="rect">
                  <a:avLst/>
                </a:prstGeom>
                <a:noFill/>
              </p:spPr>
            </p:pic>
          </p:grpSp>
        </p:grpSp>
        <p:sp>
          <p:nvSpPr>
            <p:cNvPr id="123" name="ZoneTexte 122"/>
            <p:cNvSpPr txBox="1"/>
            <p:nvPr/>
          </p:nvSpPr>
          <p:spPr>
            <a:xfrm>
              <a:off x="264336" y="2246195"/>
              <a:ext cx="1278713" cy="261610"/>
            </a:xfrm>
            <a:prstGeom prst="rect">
              <a:avLst/>
            </a:prstGeom>
            <a:solidFill>
              <a:schemeClr val="accent3"/>
            </a:solidFill>
            <a:ln>
              <a:solidFill>
                <a:srgbClr val="000000"/>
              </a:solidFill>
            </a:ln>
          </p:spPr>
          <p:txBody>
            <a:bodyPr wrap="square" rtlCol="0">
              <a:spAutoFit/>
            </a:bodyPr>
            <a:lstStyle/>
            <a:p>
              <a:r>
                <a:rPr lang="fr-FR" sz="1100" dirty="0">
                  <a:solidFill>
                    <a:srgbClr val="000000"/>
                  </a:solidFill>
                </a:rPr>
                <a:t>CSCC </a:t>
              </a:r>
            </a:p>
          </p:txBody>
        </p:sp>
      </p:grpSp>
      <p:sp>
        <p:nvSpPr>
          <p:cNvPr id="7" name="ZoneTexte 6"/>
          <p:cNvSpPr txBox="1"/>
          <p:nvPr/>
        </p:nvSpPr>
        <p:spPr>
          <a:xfrm>
            <a:off x="4067944" y="5357302"/>
            <a:ext cx="1733541" cy="369332"/>
          </a:xfrm>
          <a:prstGeom prst="rect">
            <a:avLst/>
          </a:prstGeom>
          <a:noFill/>
          <a:ln>
            <a:solidFill>
              <a:schemeClr val="accent1"/>
            </a:solidFill>
          </a:ln>
        </p:spPr>
        <p:txBody>
          <a:bodyPr wrap="square" rtlCol="0">
            <a:spAutoFit/>
          </a:bodyPr>
          <a:lstStyle/>
          <a:p>
            <a:r>
              <a:rPr lang="fr-FR" dirty="0"/>
              <a:t>Operating base</a:t>
            </a:r>
          </a:p>
        </p:txBody>
      </p:sp>
      <p:sp>
        <p:nvSpPr>
          <p:cNvPr id="64" name="ZoneTexte 63"/>
          <p:cNvSpPr txBox="1"/>
          <p:nvPr/>
        </p:nvSpPr>
        <p:spPr>
          <a:xfrm>
            <a:off x="6732240" y="5315368"/>
            <a:ext cx="2040891" cy="369332"/>
          </a:xfrm>
          <a:prstGeom prst="rect">
            <a:avLst/>
          </a:prstGeom>
          <a:noFill/>
          <a:ln>
            <a:solidFill>
              <a:schemeClr val="accent1"/>
            </a:solidFill>
          </a:ln>
        </p:spPr>
        <p:txBody>
          <a:bodyPr wrap="square" rtlCol="0">
            <a:spAutoFit/>
          </a:bodyPr>
          <a:lstStyle/>
          <a:p>
            <a:r>
              <a:rPr lang="fr-FR" dirty="0"/>
              <a:t>Surveillance area</a:t>
            </a:r>
          </a:p>
        </p:txBody>
      </p:sp>
      <p:sp>
        <p:nvSpPr>
          <p:cNvPr id="78" name="ZoneTexte 77"/>
          <p:cNvSpPr txBox="1"/>
          <p:nvPr/>
        </p:nvSpPr>
        <p:spPr>
          <a:xfrm>
            <a:off x="984538" y="5459587"/>
            <a:ext cx="1954268" cy="369332"/>
          </a:xfrm>
          <a:prstGeom prst="rect">
            <a:avLst/>
          </a:prstGeom>
          <a:noFill/>
          <a:ln>
            <a:solidFill>
              <a:schemeClr val="accent1"/>
            </a:solidFill>
          </a:ln>
        </p:spPr>
        <p:txBody>
          <a:bodyPr wrap="square" rtlCol="0">
            <a:spAutoFit/>
          </a:bodyPr>
          <a:lstStyle/>
          <a:p>
            <a:r>
              <a:rPr lang="fr-FR" dirty="0"/>
              <a:t>Maintenance base</a:t>
            </a:r>
          </a:p>
        </p:txBody>
      </p:sp>
      <p:sp>
        <p:nvSpPr>
          <p:cNvPr id="17" name="Rectangle 16"/>
          <p:cNvSpPr/>
          <p:nvPr/>
        </p:nvSpPr>
        <p:spPr>
          <a:xfrm>
            <a:off x="484733" y="4621152"/>
            <a:ext cx="2627771" cy="608048"/>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effectLst>
                  <a:outerShdw blurRad="38100" dist="38100" dir="2700000" algn="tl">
                    <a:srgbClr val="000000">
                      <a:alpha val="43137"/>
                    </a:srgbClr>
                  </a:outerShdw>
                </a:effectLst>
              </a:rPr>
              <a:t>TOS</a:t>
            </a:r>
          </a:p>
        </p:txBody>
      </p:sp>
      <p:sp>
        <p:nvSpPr>
          <p:cNvPr id="81" name="ZoneTexte 80"/>
          <p:cNvSpPr txBox="1"/>
          <p:nvPr/>
        </p:nvSpPr>
        <p:spPr>
          <a:xfrm>
            <a:off x="4721775" y="5848436"/>
            <a:ext cx="3270687" cy="369332"/>
          </a:xfrm>
          <a:prstGeom prst="rect">
            <a:avLst/>
          </a:prstGeom>
          <a:noFill/>
          <a:ln>
            <a:noFill/>
          </a:ln>
        </p:spPr>
        <p:txBody>
          <a:bodyPr wrap="square" rtlCol="0">
            <a:spAutoFit/>
          </a:bodyPr>
          <a:lstStyle/>
          <a:p>
            <a:r>
              <a:rPr lang="fr-FR" dirty="0"/>
              <a:t>… </a:t>
            </a:r>
            <a:r>
              <a:rPr lang="fr-FR" dirty="0" err="1"/>
              <a:t>anywhere</a:t>
            </a:r>
            <a:r>
              <a:rPr lang="fr-FR" dirty="0"/>
              <a:t> on the district…</a:t>
            </a:r>
          </a:p>
        </p:txBody>
      </p:sp>
      <p:sp>
        <p:nvSpPr>
          <p:cNvPr id="18" name="Flèche droite 17"/>
          <p:cNvSpPr/>
          <p:nvPr/>
        </p:nvSpPr>
        <p:spPr>
          <a:xfrm>
            <a:off x="3177348" y="4550106"/>
            <a:ext cx="1394785" cy="608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Transport</a:t>
            </a:r>
          </a:p>
        </p:txBody>
      </p:sp>
    </p:spTree>
    <p:extLst>
      <p:ext uri="{BB962C8B-B14F-4D97-AF65-F5344CB8AC3E}">
        <p14:creationId xmlns:p14="http://schemas.microsoft.com/office/powerpoint/2010/main" val="2110963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164"/>
          <p:cNvGrpSpPr/>
          <p:nvPr/>
        </p:nvGrpSpPr>
        <p:grpSpPr>
          <a:xfrm>
            <a:off x="4346536" y="2963560"/>
            <a:ext cx="4609310" cy="2987186"/>
            <a:chOff x="4595853" y="2769559"/>
            <a:chExt cx="4993419" cy="2987186"/>
          </a:xfrm>
        </p:grpSpPr>
        <p:pic>
          <p:nvPicPr>
            <p:cNvPr id="1028" name="Picture 4" descr="http://www.learnnc.org/lp/media/collections/cede/cedeeft05.jpg"/>
            <p:cNvPicPr>
              <a:picLocks noChangeAspect="1" noChangeArrowheads="1"/>
            </p:cNvPicPr>
            <p:nvPr/>
          </p:nvPicPr>
          <p:blipFill>
            <a:blip r:embed="rId3">
              <a:lum contrast="20000"/>
            </a:blip>
            <a:srcRect/>
            <a:stretch>
              <a:fillRect/>
            </a:stretch>
          </p:blipFill>
          <p:spPr bwMode="auto">
            <a:xfrm>
              <a:off x="4595853" y="2769559"/>
              <a:ext cx="4993419" cy="2987186"/>
            </a:xfrm>
            <a:prstGeom prst="rect">
              <a:avLst/>
            </a:prstGeom>
            <a:noFill/>
            <a:effectLst>
              <a:softEdge rad="31750"/>
            </a:effectLst>
            <a:scene3d>
              <a:camera prst="perspectiveRelaxedModerately"/>
              <a:lightRig rig="threePt" dir="t"/>
            </a:scene3d>
            <a:sp3d/>
          </p:spPr>
        </p:pic>
        <p:grpSp>
          <p:nvGrpSpPr>
            <p:cNvPr id="4" name="Groupe 163"/>
            <p:cNvGrpSpPr/>
            <p:nvPr/>
          </p:nvGrpSpPr>
          <p:grpSpPr>
            <a:xfrm>
              <a:off x="5995806" y="2827800"/>
              <a:ext cx="2425699" cy="2063135"/>
              <a:chOff x="5995806" y="2827800"/>
              <a:chExt cx="2425699" cy="2063135"/>
            </a:xfrm>
          </p:grpSpPr>
          <p:grpSp>
            <p:nvGrpSpPr>
              <p:cNvPr id="5" name="Groupe 162"/>
              <p:cNvGrpSpPr/>
              <p:nvPr/>
            </p:nvGrpSpPr>
            <p:grpSpPr>
              <a:xfrm>
                <a:off x="6861866" y="4059278"/>
                <a:ext cx="1002428" cy="831657"/>
                <a:chOff x="6861866" y="4059278"/>
                <a:chExt cx="1002428" cy="831657"/>
              </a:xfrm>
            </p:grpSpPr>
            <p:cxnSp>
              <p:nvCxnSpPr>
                <p:cNvPr id="150" name="Connecteur droit avec flèche 149"/>
                <p:cNvCxnSpPr/>
                <p:nvPr/>
              </p:nvCxnSpPr>
              <p:spPr bwMode="auto">
                <a:xfrm>
                  <a:off x="7597595" y="4603695"/>
                  <a:ext cx="266699" cy="79104"/>
                </a:xfrm>
                <a:prstGeom prst="straightConnector1">
                  <a:avLst/>
                </a:prstGeom>
                <a:noFill/>
                <a:ln w="12700" cap="rnd" cmpd="sng" algn="ctr">
                  <a:solidFill>
                    <a:schemeClr val="tx1"/>
                  </a:solidFill>
                  <a:prstDash val="lgDashDot"/>
                  <a:round/>
                  <a:headEnd type="none" w="med" len="med"/>
                  <a:tailEnd type="triangle" w="med" len="med"/>
                </a:ln>
                <a:effectLst/>
              </p:spPr>
            </p:cxnSp>
            <p:pic>
              <p:nvPicPr>
                <p:cNvPr id="1026" name="Picture 2" descr="http://filer.livinginperu.com/news/img/forest_fire_2.jpg"/>
                <p:cNvPicPr>
                  <a:picLocks noChangeAspect="1" noChangeArrowheads="1"/>
                </p:cNvPicPr>
                <p:nvPr/>
              </p:nvPicPr>
              <p:blipFill>
                <a:blip r:embed="rId4">
                  <a:lum bright="-30000" contrast="20000"/>
                </a:blip>
                <a:srcRect/>
                <a:stretch>
                  <a:fillRect/>
                </a:stretch>
              </p:blipFill>
              <p:spPr bwMode="auto">
                <a:xfrm>
                  <a:off x="6861866" y="4059278"/>
                  <a:ext cx="769066" cy="831657"/>
                </a:xfrm>
                <a:prstGeom prst="rect">
                  <a:avLst/>
                </a:prstGeom>
                <a:noFill/>
                <a:scene3d>
                  <a:camera prst="perspectiveRelaxed"/>
                  <a:lightRig rig="threePt" dir="t"/>
                </a:scene3d>
              </p:spPr>
            </p:pic>
          </p:grpSp>
          <p:sp>
            <p:nvSpPr>
              <p:cNvPr id="88" name="Multiplier 87"/>
              <p:cNvSpPr/>
              <p:nvPr/>
            </p:nvSpPr>
            <p:spPr bwMode="auto">
              <a:xfrm>
                <a:off x="7006034" y="2827800"/>
                <a:ext cx="431235" cy="313564"/>
              </a:xfrm>
              <a:prstGeom prst="mathMultiply">
                <a:avLst/>
              </a:prstGeom>
              <a:noFill/>
              <a:ln w="28575" cap="rnd" cmpd="sng" algn="ctr">
                <a:solidFill>
                  <a:schemeClr val="tx1">
                    <a:lumMod val="50000"/>
                  </a:schemeClr>
                </a:solidFill>
                <a:prstDash val="solid"/>
                <a:round/>
                <a:headEnd type="none" w="med" len="med"/>
                <a:tailEnd type="none" w="med" len="med"/>
              </a:ln>
              <a:effectLst/>
              <a:scene3d>
                <a:camera prst="perspectiveRelaxed"/>
                <a:lightRig rig="threePt" dir="t"/>
              </a:scene3d>
            </p:spPr>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cxnSp>
            <p:nvCxnSpPr>
              <p:cNvPr id="107" name="Connecteur droit 106"/>
              <p:cNvCxnSpPr>
                <a:stCxn id="88" idx="3"/>
                <a:endCxn id="91" idx="1"/>
              </p:cNvCxnSpPr>
              <p:nvPr/>
            </p:nvCxnSpPr>
            <p:spPr bwMode="auto">
              <a:xfrm rot="5400000">
                <a:off x="5806324" y="3255536"/>
                <a:ext cx="1492765" cy="1113801"/>
              </a:xfrm>
              <a:prstGeom prst="line">
                <a:avLst/>
              </a:prstGeom>
              <a:noFill/>
              <a:ln w="12700" cap="rnd" cmpd="sng" algn="ctr">
                <a:solidFill>
                  <a:schemeClr val="tx1"/>
                </a:solidFill>
                <a:prstDash val="solid"/>
                <a:round/>
                <a:headEnd type="none" w="med" len="med"/>
                <a:tailEnd type="none" w="med" len="med"/>
              </a:ln>
              <a:effectLst/>
            </p:spPr>
          </p:cxnSp>
          <p:cxnSp>
            <p:nvCxnSpPr>
              <p:cNvPr id="108" name="Connecteur droit 107"/>
              <p:cNvCxnSpPr>
                <a:stCxn id="88" idx="2"/>
                <a:endCxn id="91" idx="3"/>
              </p:cNvCxnSpPr>
              <p:nvPr/>
            </p:nvCxnSpPr>
            <p:spPr bwMode="auto">
              <a:xfrm>
                <a:off x="7333697" y="3066054"/>
                <a:ext cx="1087808" cy="1492765"/>
              </a:xfrm>
              <a:prstGeom prst="line">
                <a:avLst/>
              </a:prstGeom>
              <a:noFill/>
              <a:ln w="12700" cap="rnd" cmpd="sng" algn="ctr">
                <a:solidFill>
                  <a:schemeClr val="tx1"/>
                </a:solidFill>
                <a:prstDash val="solid"/>
                <a:round/>
                <a:headEnd type="none" w="med" len="med"/>
                <a:tailEnd type="none" w="med" len="med"/>
              </a:ln>
              <a:effectLst/>
            </p:spPr>
          </p:cxnSp>
        </p:grpSp>
      </p:grpSp>
      <p:sp>
        <p:nvSpPr>
          <p:cNvPr id="91" name="Rectangle 90"/>
          <p:cNvSpPr/>
          <p:nvPr/>
        </p:nvSpPr>
        <p:spPr bwMode="auto">
          <a:xfrm>
            <a:off x="5638799" y="3774127"/>
            <a:ext cx="2239108" cy="1957388"/>
          </a:xfrm>
          <a:prstGeom prst="rect">
            <a:avLst/>
          </a:prstGeom>
          <a:solidFill>
            <a:srgbClr val="FFFFE7">
              <a:alpha val="784"/>
            </a:srgbClr>
          </a:solidFill>
          <a:ln w="12700" cap="rnd" cmpd="sng" algn="ctr">
            <a:solidFill>
              <a:schemeClr val="tx1"/>
            </a:solidFill>
            <a:prstDash val="solid"/>
            <a:round/>
            <a:headEnd type="none" w="med" len="med"/>
            <a:tailEnd type="none" w="med" len="med"/>
          </a:ln>
          <a:effectLst/>
          <a:scene3d>
            <a:camera prst="perspectiveRelaxed"/>
            <a:lightRig rig="threePt" dir="t"/>
          </a:scene3d>
        </p:spPr>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sp>
        <p:nvSpPr>
          <p:cNvPr id="2" name="Titre 1"/>
          <p:cNvSpPr>
            <a:spLocks noGrp="1"/>
          </p:cNvSpPr>
          <p:nvPr>
            <p:ph type="title"/>
          </p:nvPr>
        </p:nvSpPr>
        <p:spPr/>
        <p:txBody>
          <a:bodyPr/>
          <a:lstStyle/>
          <a:p>
            <a:r>
              <a:rPr lang="fr-FR" dirty="0"/>
              <a:t>Global </a:t>
            </a:r>
            <a:r>
              <a:rPr lang="fr-FR" dirty="0" err="1"/>
              <a:t>strategy</a:t>
            </a:r>
            <a:endParaRPr lang="fr-FR" dirty="0"/>
          </a:p>
        </p:txBody>
      </p:sp>
      <p:grpSp>
        <p:nvGrpSpPr>
          <p:cNvPr id="6" name="Groupe 67"/>
          <p:cNvGrpSpPr/>
          <p:nvPr/>
        </p:nvGrpSpPr>
        <p:grpSpPr>
          <a:xfrm>
            <a:off x="23827" y="1724027"/>
            <a:ext cx="5898789" cy="4370661"/>
            <a:chOff x="264336" y="1724026"/>
            <a:chExt cx="6390355" cy="4370661"/>
          </a:xfrm>
        </p:grpSpPr>
        <p:pic>
          <p:nvPicPr>
            <p:cNvPr id="22534" name="Picture 6" descr="C:\Documents and Settings\Thomas Boutard\Local Settings\Temporary Internet Files\Content.IE5\P97IFXSW\MPj04021950000[1].jpg"/>
            <p:cNvPicPr>
              <a:picLocks noChangeAspect="1" noChangeArrowheads="1"/>
            </p:cNvPicPr>
            <p:nvPr/>
          </p:nvPicPr>
          <p:blipFill>
            <a:blip r:embed="rId5" cstate="print"/>
            <a:srcRect/>
            <a:stretch>
              <a:fillRect/>
            </a:stretch>
          </p:blipFill>
          <p:spPr bwMode="auto">
            <a:xfrm>
              <a:off x="728786" y="1724026"/>
              <a:ext cx="436393" cy="545624"/>
            </a:xfrm>
            <a:prstGeom prst="rect">
              <a:avLst/>
            </a:prstGeom>
            <a:noFill/>
          </p:spPr>
        </p:pic>
        <p:grpSp>
          <p:nvGrpSpPr>
            <p:cNvPr id="8" name="Groupe 112"/>
            <p:cNvGrpSpPr/>
            <p:nvPr/>
          </p:nvGrpSpPr>
          <p:grpSpPr>
            <a:xfrm rot="21090336">
              <a:off x="944825" y="2488475"/>
              <a:ext cx="675344" cy="1623236"/>
              <a:chOff x="1528549" y="2512035"/>
              <a:chExt cx="944843" cy="1623236"/>
            </a:xfrm>
          </p:grpSpPr>
          <p:sp>
            <p:nvSpPr>
              <p:cNvPr id="19" name="Éclair 18"/>
              <p:cNvSpPr/>
              <p:nvPr/>
            </p:nvSpPr>
            <p:spPr bwMode="auto">
              <a:xfrm>
                <a:off x="1528549" y="2634016"/>
                <a:ext cx="586855" cy="1501255"/>
              </a:xfrm>
              <a:prstGeom prst="lightningBol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sp>
            <p:nvSpPr>
              <p:cNvPr id="20" name="Éclair 19"/>
              <p:cNvSpPr/>
              <p:nvPr/>
            </p:nvSpPr>
            <p:spPr bwMode="auto">
              <a:xfrm rot="10800000">
                <a:off x="1875165" y="2512035"/>
                <a:ext cx="598227" cy="1608163"/>
              </a:xfrm>
              <a:prstGeom prst="lightningBol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grpSp>
        <p:grpSp>
          <p:nvGrpSpPr>
            <p:cNvPr id="10" name="Groupe 64"/>
            <p:cNvGrpSpPr/>
            <p:nvPr/>
          </p:nvGrpSpPr>
          <p:grpSpPr>
            <a:xfrm>
              <a:off x="1250518" y="2580604"/>
              <a:ext cx="5404173" cy="3514083"/>
              <a:chOff x="1250518" y="2580604"/>
              <a:chExt cx="5404173" cy="3514083"/>
            </a:xfrm>
          </p:grpSpPr>
          <p:sp>
            <p:nvSpPr>
              <p:cNvPr id="66" name="ZoneTexte 65"/>
              <p:cNvSpPr txBox="1"/>
              <p:nvPr/>
            </p:nvSpPr>
            <p:spPr>
              <a:xfrm>
                <a:off x="3715401" y="4831770"/>
                <a:ext cx="790306" cy="230832"/>
              </a:xfrm>
              <a:prstGeom prst="rect">
                <a:avLst/>
              </a:prstGeom>
              <a:noFill/>
              <a:ln>
                <a:solidFill>
                  <a:srgbClr val="000000"/>
                </a:solidFill>
              </a:ln>
            </p:spPr>
            <p:txBody>
              <a:bodyPr wrap="square" rtlCol="0">
                <a:spAutoFit/>
              </a:bodyPr>
              <a:lstStyle/>
              <a:p>
                <a:r>
                  <a:rPr lang="fr-FR" sz="900" dirty="0">
                    <a:solidFill>
                      <a:srgbClr val="000000"/>
                    </a:solidFill>
                  </a:rPr>
                  <a:t>100 Km</a:t>
                </a:r>
              </a:p>
            </p:txBody>
          </p:sp>
          <p:cxnSp>
            <p:nvCxnSpPr>
              <p:cNvPr id="67" name="Connecteur droit 66"/>
              <p:cNvCxnSpPr>
                <a:stCxn id="66" idx="0"/>
              </p:cNvCxnSpPr>
              <p:nvPr/>
            </p:nvCxnSpPr>
            <p:spPr bwMode="auto">
              <a:xfrm rot="5400000" flipH="1" flipV="1">
                <a:off x="3966721" y="4668019"/>
                <a:ext cx="307585" cy="19919"/>
              </a:xfrm>
              <a:prstGeom prst="line">
                <a:avLst/>
              </a:prstGeom>
              <a:noFill/>
              <a:ln w="12700" cap="rnd" cmpd="sng" algn="ctr">
                <a:solidFill>
                  <a:srgbClr val="000000"/>
                </a:solidFill>
                <a:prstDash val="solid"/>
                <a:round/>
                <a:headEnd type="none" w="med" len="med"/>
                <a:tailEnd type="none" w="med" len="med"/>
              </a:ln>
              <a:effectLst/>
            </p:spPr>
          </p:cxnSp>
          <p:grpSp>
            <p:nvGrpSpPr>
              <p:cNvPr id="11" name="Groupe 63"/>
              <p:cNvGrpSpPr/>
              <p:nvPr/>
            </p:nvGrpSpPr>
            <p:grpSpPr>
              <a:xfrm>
                <a:off x="1250518" y="2580604"/>
                <a:ext cx="5404173" cy="3514083"/>
                <a:chOff x="1290273" y="2580604"/>
                <a:chExt cx="5404173" cy="3514083"/>
              </a:xfrm>
            </p:grpSpPr>
            <p:grpSp>
              <p:nvGrpSpPr>
                <p:cNvPr id="12" name="Groupe 39"/>
                <p:cNvGrpSpPr/>
                <p:nvPr/>
              </p:nvGrpSpPr>
              <p:grpSpPr>
                <a:xfrm>
                  <a:off x="1290273" y="3564541"/>
                  <a:ext cx="2167829" cy="2023752"/>
                  <a:chOff x="177420" y="2811439"/>
                  <a:chExt cx="2538483" cy="2554407"/>
                </a:xfrm>
              </p:grpSpPr>
              <p:sp>
                <p:nvSpPr>
                  <p:cNvPr id="97" name="Ellipse 96"/>
                  <p:cNvSpPr/>
                  <p:nvPr/>
                </p:nvSpPr>
                <p:spPr bwMode="auto">
                  <a:xfrm>
                    <a:off x="177420" y="2811439"/>
                    <a:ext cx="2538483" cy="2554407"/>
                  </a:xfrm>
                  <a:prstGeom prst="ellipse">
                    <a:avLst/>
                  </a:prstGeom>
                  <a:solidFill>
                    <a:srgbClr val="FFECD9">
                      <a:alpha val="22000"/>
                    </a:srgbClr>
                  </a:solidFill>
                  <a:ln w="12700" cap="rnd" cmpd="sng" algn="ctr">
                    <a:solidFill>
                      <a:schemeClr val="tx1"/>
                    </a:solidFill>
                    <a:prstDash val="solid"/>
                    <a:round/>
                    <a:headEnd type="none" w="med" len="med"/>
                    <a:tailEnd type="none" w="med" len="med"/>
                  </a:ln>
                  <a:effectLst/>
                  <a:scene3d>
                    <a:camera prst="isometricOffAxis2Top"/>
                    <a:lightRig rig="threePt" dir="t"/>
                  </a:scene3d>
                </p:spPr>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sp>
                <p:nvSpPr>
                  <p:cNvPr id="98" name="Multiplier 97"/>
                  <p:cNvSpPr/>
                  <p:nvPr/>
                </p:nvSpPr>
                <p:spPr bwMode="auto">
                  <a:xfrm>
                    <a:off x="2101757" y="3862315"/>
                    <a:ext cx="504967" cy="395785"/>
                  </a:xfrm>
                  <a:prstGeom prst="mathMultiply">
                    <a:avLst/>
                  </a:prstGeom>
                  <a:noFill/>
                  <a:ln w="12700" cap="rnd" cmpd="sng" algn="ctr">
                    <a:solidFill>
                      <a:schemeClr val="tx1"/>
                    </a:solidFill>
                    <a:prstDash val="solid"/>
                    <a:round/>
                    <a:headEnd type="none" w="med" len="med"/>
                    <a:tailEnd type="none" w="med" len="med"/>
                  </a:ln>
                  <a:effectLst/>
                </p:spPr>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pic>
                <p:nvPicPr>
                  <p:cNvPr id="99" name="Picture 3"/>
                  <p:cNvPicPr>
                    <a:picLocks noChangeAspect="1" noChangeArrowheads="1"/>
                  </p:cNvPicPr>
                  <p:nvPr/>
                </p:nvPicPr>
                <p:blipFill>
                  <a:blip r:embed="rId6" cstate="print"/>
                  <a:srcRect/>
                  <a:stretch>
                    <a:fillRect/>
                  </a:stretch>
                </p:blipFill>
                <p:spPr bwMode="auto">
                  <a:xfrm>
                    <a:off x="607173" y="3777959"/>
                    <a:ext cx="733720" cy="550957"/>
                  </a:xfrm>
                  <a:prstGeom prst="rect">
                    <a:avLst/>
                  </a:prstGeom>
                  <a:noFill/>
                  <a:ln w="12700" cap="rnd" cmpd="sng">
                    <a:noFill/>
                    <a:prstDash val="solid"/>
                    <a:miter lim="800000"/>
                    <a:headEnd type="none" w="med" len="med"/>
                    <a:tailEnd type="none" w="med" len="med"/>
                  </a:ln>
                  <a:effectLst/>
                </p:spPr>
              </p:pic>
              <p:pic>
                <p:nvPicPr>
                  <p:cNvPr id="100" name="Picture 4"/>
                  <p:cNvPicPr>
                    <a:picLocks noChangeAspect="1" noChangeArrowheads="1"/>
                  </p:cNvPicPr>
                  <p:nvPr/>
                </p:nvPicPr>
                <p:blipFill>
                  <a:blip r:embed="rId7" cstate="print"/>
                  <a:srcRect/>
                  <a:stretch>
                    <a:fillRect/>
                  </a:stretch>
                </p:blipFill>
                <p:spPr bwMode="auto">
                  <a:xfrm>
                    <a:off x="1401186" y="3889610"/>
                    <a:ext cx="649432" cy="428625"/>
                  </a:xfrm>
                  <a:prstGeom prst="rect">
                    <a:avLst/>
                  </a:prstGeom>
                  <a:noFill/>
                  <a:ln w="12700" cap="rnd" cmpd="sng">
                    <a:noFill/>
                    <a:prstDash val="solid"/>
                    <a:miter lim="800000"/>
                    <a:headEnd type="none" w="med" len="med"/>
                    <a:tailEnd type="none" w="med" len="med"/>
                  </a:ln>
                  <a:effectLst/>
                </p:spPr>
              </p:pic>
            </p:grpSp>
            <p:grpSp>
              <p:nvGrpSpPr>
                <p:cNvPr id="13" name="Groupe 40"/>
                <p:cNvGrpSpPr/>
                <p:nvPr/>
              </p:nvGrpSpPr>
              <p:grpSpPr>
                <a:xfrm>
                  <a:off x="3147126" y="2580604"/>
                  <a:ext cx="3547320" cy="3514083"/>
                  <a:chOff x="2361063" y="1569500"/>
                  <a:chExt cx="4153838" cy="4435523"/>
                </a:xfrm>
              </p:grpSpPr>
              <p:cxnSp>
                <p:nvCxnSpPr>
                  <p:cNvPr id="71" name="Connecteur droit 5"/>
                  <p:cNvCxnSpPr/>
                  <p:nvPr/>
                </p:nvCxnSpPr>
                <p:spPr bwMode="auto">
                  <a:xfrm rot="5400000">
                    <a:off x="757449" y="3732670"/>
                    <a:ext cx="4435523" cy="109183"/>
                  </a:xfrm>
                  <a:prstGeom prst="line">
                    <a:avLst/>
                  </a:prstGeom>
                  <a:ln>
                    <a:solidFill>
                      <a:srgbClr val="00B050"/>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72" name="Picture 1027" descr="P5080122"/>
                  <p:cNvPicPr>
                    <a:picLocks noChangeAspect="1" noChangeArrowheads="1"/>
                  </p:cNvPicPr>
                  <p:nvPr/>
                </p:nvPicPr>
                <p:blipFill>
                  <a:blip r:embed="rId8" cstate="print"/>
                  <a:srcRect l="19531" t="28431" r="27344" b="27451"/>
                  <a:stretch>
                    <a:fillRect/>
                  </a:stretch>
                </p:blipFill>
                <p:spPr bwMode="auto">
                  <a:xfrm>
                    <a:off x="2729756" y="2336037"/>
                    <a:ext cx="1460106" cy="483123"/>
                  </a:xfrm>
                  <a:prstGeom prst="rect">
                    <a:avLst/>
                  </a:prstGeom>
                  <a:noFill/>
                </p:spPr>
              </p:pic>
              <p:sp>
                <p:nvSpPr>
                  <p:cNvPr id="73" name="Forme libre 72"/>
                  <p:cNvSpPr/>
                  <p:nvPr/>
                </p:nvSpPr>
                <p:spPr bwMode="auto">
                  <a:xfrm>
                    <a:off x="2361063" y="2879678"/>
                    <a:ext cx="450376" cy="1187355"/>
                  </a:xfrm>
                  <a:custGeom>
                    <a:avLst/>
                    <a:gdLst>
                      <a:gd name="connsiteX0" fmla="*/ 0 w 450376"/>
                      <a:gd name="connsiteY0" fmla="*/ 1187355 h 1187355"/>
                      <a:gd name="connsiteX1" fmla="*/ 81886 w 450376"/>
                      <a:gd name="connsiteY1" fmla="*/ 586853 h 1187355"/>
                      <a:gd name="connsiteX2" fmla="*/ 450376 w 450376"/>
                      <a:gd name="connsiteY2" fmla="*/ 0 h 1187355"/>
                    </a:gdLst>
                    <a:ahLst/>
                    <a:cxnLst>
                      <a:cxn ang="0">
                        <a:pos x="connsiteX0" y="connsiteY0"/>
                      </a:cxn>
                      <a:cxn ang="0">
                        <a:pos x="connsiteX1" y="connsiteY1"/>
                      </a:cxn>
                      <a:cxn ang="0">
                        <a:pos x="connsiteX2" y="connsiteY2"/>
                      </a:cxn>
                    </a:cxnLst>
                    <a:rect l="l" t="t" r="r" b="b"/>
                    <a:pathLst>
                      <a:path w="450376" h="1187355">
                        <a:moveTo>
                          <a:pt x="0" y="1187355"/>
                        </a:moveTo>
                        <a:cubicBezTo>
                          <a:pt x="3411" y="986050"/>
                          <a:pt x="6823" y="784746"/>
                          <a:pt x="81886" y="586853"/>
                        </a:cubicBezTo>
                        <a:cubicBezTo>
                          <a:pt x="156949" y="388960"/>
                          <a:pt x="366215" y="111457"/>
                          <a:pt x="450376" y="0"/>
                        </a:cubicBezTo>
                      </a:path>
                    </a:pathLst>
                  </a:custGeom>
                  <a:noFill/>
                  <a:ln w="12700" cap="rnd" cmpd="sng" algn="ctr">
                    <a:solidFill>
                      <a:srgbClr val="000000"/>
                    </a:solidFill>
                    <a:prstDash val="dashDot"/>
                    <a:round/>
                    <a:headEnd type="triangle" w="med" len="med"/>
                    <a:tailEnd type="triangle" w="med" len="med"/>
                  </a:ln>
                  <a:effectLst/>
                </p:spPr>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cxnSp>
                <p:nvCxnSpPr>
                  <p:cNvPr id="76" name="Connecteur droit avec flèche 75"/>
                  <p:cNvCxnSpPr>
                    <a:stCxn id="1028" idx="1"/>
                    <a:endCxn id="97" idx="6"/>
                  </p:cNvCxnSpPr>
                  <p:nvPr/>
                </p:nvCxnSpPr>
                <p:spPr bwMode="auto">
                  <a:xfrm rot="10800000" flipV="1">
                    <a:off x="2725210" y="3938105"/>
                    <a:ext cx="1790345" cy="150537"/>
                  </a:xfrm>
                  <a:prstGeom prst="straightConnector1">
                    <a:avLst/>
                  </a:prstGeom>
                  <a:noFill/>
                  <a:ln w="38100" cap="rnd" cmpd="sng" algn="ctr">
                    <a:solidFill>
                      <a:srgbClr val="000000"/>
                    </a:solidFill>
                    <a:prstDash val="solid"/>
                    <a:round/>
                    <a:headEnd type="arrow"/>
                    <a:tailEnd type="arrow"/>
                  </a:ln>
                  <a:effectLst/>
                </p:spPr>
              </p:cxnSp>
              <p:sp>
                <p:nvSpPr>
                  <p:cNvPr id="74" name="Forme libre 73"/>
                  <p:cNvSpPr/>
                  <p:nvPr/>
                </p:nvSpPr>
                <p:spPr bwMode="auto">
                  <a:xfrm rot="230975">
                    <a:off x="4189460" y="2278502"/>
                    <a:ext cx="2325441" cy="528065"/>
                  </a:xfrm>
                  <a:custGeom>
                    <a:avLst/>
                    <a:gdLst>
                      <a:gd name="connsiteX0" fmla="*/ 0 w 1392071"/>
                      <a:gd name="connsiteY0" fmla="*/ 341194 h 507242"/>
                      <a:gd name="connsiteX1" fmla="*/ 532262 w 1392071"/>
                      <a:gd name="connsiteY1" fmla="*/ 477672 h 507242"/>
                      <a:gd name="connsiteX2" fmla="*/ 1064525 w 1392071"/>
                      <a:gd name="connsiteY2" fmla="*/ 163773 h 507242"/>
                      <a:gd name="connsiteX3" fmla="*/ 1392071 w 1392071"/>
                      <a:gd name="connsiteY3" fmla="*/ 0 h 507242"/>
                    </a:gdLst>
                    <a:ahLst/>
                    <a:cxnLst>
                      <a:cxn ang="0">
                        <a:pos x="connsiteX0" y="connsiteY0"/>
                      </a:cxn>
                      <a:cxn ang="0">
                        <a:pos x="connsiteX1" y="connsiteY1"/>
                      </a:cxn>
                      <a:cxn ang="0">
                        <a:pos x="connsiteX2" y="connsiteY2"/>
                      </a:cxn>
                      <a:cxn ang="0">
                        <a:pos x="connsiteX3" y="connsiteY3"/>
                      </a:cxn>
                    </a:cxnLst>
                    <a:rect l="l" t="t" r="r" b="b"/>
                    <a:pathLst>
                      <a:path w="1392071" h="507242">
                        <a:moveTo>
                          <a:pt x="0" y="341194"/>
                        </a:moveTo>
                        <a:cubicBezTo>
                          <a:pt x="177420" y="424218"/>
                          <a:pt x="354841" y="507242"/>
                          <a:pt x="532262" y="477672"/>
                        </a:cubicBezTo>
                        <a:cubicBezTo>
                          <a:pt x="709683" y="448102"/>
                          <a:pt x="921224" y="243385"/>
                          <a:pt x="1064525" y="163773"/>
                        </a:cubicBezTo>
                        <a:cubicBezTo>
                          <a:pt x="1207827" y="84161"/>
                          <a:pt x="1337480" y="29570"/>
                          <a:pt x="1392071" y="0"/>
                        </a:cubicBezTo>
                      </a:path>
                    </a:pathLst>
                  </a:custGeom>
                  <a:noFill/>
                  <a:ln w="12700" cap="rnd" cmpd="sng" algn="ctr">
                    <a:solidFill>
                      <a:srgbClr val="000000"/>
                    </a:solidFill>
                    <a:prstDash val="dashDot"/>
                    <a:round/>
                    <a:headEnd type="triangle" w="med" len="med"/>
                    <a:tailEnd type="triangle" w="med" len="med"/>
                  </a:ln>
                  <a:effectLst/>
                </p:spPr>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grpSp>
            <p:grpSp>
              <p:nvGrpSpPr>
                <p:cNvPr id="14" name="Groupe 103"/>
                <p:cNvGrpSpPr/>
                <p:nvPr/>
              </p:nvGrpSpPr>
              <p:grpSpPr>
                <a:xfrm rot="4233701">
                  <a:off x="2882389" y="3304911"/>
                  <a:ext cx="376991" cy="1071874"/>
                  <a:chOff x="2176249" y="2288983"/>
                  <a:chExt cx="941695" cy="1608163"/>
                </a:xfrm>
                <a:solidFill>
                  <a:srgbClr val="FFC000"/>
                </a:solidFill>
              </p:grpSpPr>
              <p:sp>
                <p:nvSpPr>
                  <p:cNvPr id="102" name="Éclair 101"/>
                  <p:cNvSpPr/>
                  <p:nvPr/>
                </p:nvSpPr>
                <p:spPr bwMode="auto">
                  <a:xfrm>
                    <a:off x="2176249" y="2395891"/>
                    <a:ext cx="586855" cy="1501255"/>
                  </a:xfrm>
                  <a:prstGeom prst="lightningBol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sp>
                <p:nvSpPr>
                  <p:cNvPr id="103" name="Éclair 102"/>
                  <p:cNvSpPr/>
                  <p:nvPr/>
                </p:nvSpPr>
                <p:spPr bwMode="auto">
                  <a:xfrm rot="10800000">
                    <a:off x="2519716" y="2288983"/>
                    <a:ext cx="598228" cy="1608163"/>
                  </a:xfrm>
                  <a:prstGeom prst="lightningBol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grpSp>
            <p:sp>
              <p:nvSpPr>
                <p:cNvPr id="15" name="ZoneTexte 14"/>
                <p:cNvSpPr txBox="1"/>
                <p:nvPr/>
              </p:nvSpPr>
              <p:spPr>
                <a:xfrm>
                  <a:off x="2234023" y="3343845"/>
                  <a:ext cx="925432" cy="261610"/>
                </a:xfrm>
                <a:prstGeom prst="rect">
                  <a:avLst/>
                </a:prstGeom>
                <a:solidFill>
                  <a:schemeClr val="bg1"/>
                </a:solidFill>
                <a:ln>
                  <a:solidFill>
                    <a:srgbClr val="000000"/>
                  </a:solidFill>
                </a:ln>
              </p:spPr>
              <p:txBody>
                <a:bodyPr wrap="square" rtlCol="0">
                  <a:spAutoFit/>
                </a:bodyPr>
                <a:lstStyle/>
                <a:p>
                  <a:r>
                    <a:rPr lang="fr-FR" sz="1100" dirty="0">
                      <a:solidFill>
                        <a:srgbClr val="000000"/>
                      </a:solidFill>
                    </a:rPr>
                    <a:t>DataLink</a:t>
                  </a:r>
                  <a:endParaRPr lang="fr-FR" dirty="0">
                    <a:solidFill>
                      <a:srgbClr val="000000"/>
                    </a:solidFill>
                  </a:endParaRPr>
                </a:p>
              </p:txBody>
            </p:sp>
          </p:grpSp>
        </p:grpSp>
        <p:sp>
          <p:nvSpPr>
            <p:cNvPr id="123" name="ZoneTexte 122"/>
            <p:cNvSpPr txBox="1"/>
            <p:nvPr/>
          </p:nvSpPr>
          <p:spPr>
            <a:xfrm>
              <a:off x="264336" y="2246195"/>
              <a:ext cx="1278713" cy="261610"/>
            </a:xfrm>
            <a:prstGeom prst="rect">
              <a:avLst/>
            </a:prstGeom>
            <a:solidFill>
              <a:schemeClr val="accent3"/>
            </a:solidFill>
            <a:ln>
              <a:solidFill>
                <a:srgbClr val="000000"/>
              </a:solidFill>
            </a:ln>
          </p:spPr>
          <p:txBody>
            <a:bodyPr wrap="square" rtlCol="0">
              <a:spAutoFit/>
            </a:bodyPr>
            <a:lstStyle/>
            <a:p>
              <a:r>
                <a:rPr lang="fr-FR" sz="1100" dirty="0">
                  <a:solidFill>
                    <a:srgbClr val="000000"/>
                  </a:solidFill>
                </a:rPr>
                <a:t>CSCC </a:t>
              </a:r>
            </a:p>
          </p:txBody>
        </p:sp>
      </p:grpSp>
      <p:grpSp>
        <p:nvGrpSpPr>
          <p:cNvPr id="16" name="Groupe 167"/>
          <p:cNvGrpSpPr/>
          <p:nvPr/>
        </p:nvGrpSpPr>
        <p:grpSpPr>
          <a:xfrm>
            <a:off x="7850364" y="1116280"/>
            <a:ext cx="1088424" cy="1230372"/>
            <a:chOff x="8492686" y="1050966"/>
            <a:chExt cx="1179126" cy="1230372"/>
          </a:xfrm>
        </p:grpSpPr>
        <p:pic>
          <p:nvPicPr>
            <p:cNvPr id="169" name="Picture 6"/>
            <p:cNvPicPr>
              <a:picLocks noChangeAspect="1" noChangeArrowheads="1"/>
            </p:cNvPicPr>
            <p:nvPr/>
          </p:nvPicPr>
          <p:blipFill>
            <a:blip r:embed="rId9" cstate="print"/>
            <a:srcRect/>
            <a:stretch>
              <a:fillRect/>
            </a:stretch>
          </p:blipFill>
          <p:spPr bwMode="auto">
            <a:xfrm>
              <a:off x="8546124" y="1055886"/>
              <a:ext cx="1040452" cy="876170"/>
            </a:xfrm>
            <a:prstGeom prst="rect">
              <a:avLst/>
            </a:prstGeom>
            <a:noFill/>
            <a:ln w="12700" cap="rnd" cmpd="sng">
              <a:noFill/>
              <a:prstDash val="solid"/>
              <a:miter lim="800000"/>
              <a:headEnd type="none" w="med" len="med"/>
              <a:tailEnd type="none" w="med" len="med"/>
            </a:ln>
            <a:effectLst/>
          </p:spPr>
        </p:pic>
        <p:sp>
          <p:nvSpPr>
            <p:cNvPr id="170" name="ZoneTexte 169"/>
            <p:cNvSpPr txBox="1"/>
            <p:nvPr/>
          </p:nvSpPr>
          <p:spPr>
            <a:xfrm>
              <a:off x="8492686" y="1942784"/>
              <a:ext cx="1179126" cy="338554"/>
            </a:xfrm>
            <a:prstGeom prst="rect">
              <a:avLst/>
            </a:prstGeom>
            <a:solidFill>
              <a:schemeClr val="accent3"/>
            </a:solidFill>
            <a:ln>
              <a:noFill/>
            </a:ln>
          </p:spPr>
          <p:txBody>
            <a:bodyPr wrap="square" rtlCol="0">
              <a:spAutoFit/>
            </a:bodyPr>
            <a:lstStyle/>
            <a:p>
              <a:r>
                <a:rPr lang="fr-FR" sz="800" dirty="0">
                  <a:solidFill>
                    <a:srgbClr val="000000"/>
                  </a:solidFill>
                </a:rPr>
                <a:t>All weather conditions</a:t>
              </a:r>
            </a:p>
          </p:txBody>
        </p:sp>
        <p:sp>
          <p:nvSpPr>
            <p:cNvPr id="171" name="Rectangle 170"/>
            <p:cNvSpPr/>
            <p:nvPr/>
          </p:nvSpPr>
          <p:spPr bwMode="auto">
            <a:xfrm>
              <a:off x="8526482" y="1050966"/>
              <a:ext cx="1128156" cy="1092530"/>
            </a:xfrm>
            <a:prstGeom prst="rect">
              <a:avLst/>
            </a:prstGeom>
            <a:noFill/>
            <a:ln w="12700" cap="rnd" cmpd="sng" algn="ctr">
              <a:solidFill>
                <a:srgbClr val="000000"/>
              </a:solidFill>
              <a:prstDash val="solid"/>
              <a:round/>
              <a:headEnd type="none" w="med" len="med"/>
              <a:tailEnd type="none" w="med" len="med"/>
            </a:ln>
            <a:effectLst/>
          </p:spPr>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grpSp>
      <p:cxnSp>
        <p:nvCxnSpPr>
          <p:cNvPr id="65" name="Connecteur droit 64"/>
          <p:cNvCxnSpPr/>
          <p:nvPr/>
        </p:nvCxnSpPr>
        <p:spPr bwMode="auto">
          <a:xfrm rot="5400000">
            <a:off x="6135871" y="4657795"/>
            <a:ext cx="544512" cy="20515"/>
          </a:xfrm>
          <a:prstGeom prst="line">
            <a:avLst/>
          </a:prstGeom>
          <a:noFill/>
          <a:ln w="12700" cap="rnd" cmpd="sng" algn="ctr">
            <a:solidFill>
              <a:schemeClr val="tx1"/>
            </a:solidFill>
            <a:prstDash val="solid"/>
            <a:round/>
            <a:headEnd type="triangle" w="med" len="med"/>
            <a:tailEnd type="triangle" w="med" len="med"/>
          </a:ln>
          <a:effectLst/>
        </p:spPr>
      </p:cxnSp>
      <p:cxnSp>
        <p:nvCxnSpPr>
          <p:cNvPr id="92" name="Connecteur droit 91"/>
          <p:cNvCxnSpPr/>
          <p:nvPr/>
        </p:nvCxnSpPr>
        <p:spPr bwMode="auto">
          <a:xfrm rot="10800000">
            <a:off x="6409594" y="4967289"/>
            <a:ext cx="734156" cy="1588"/>
          </a:xfrm>
          <a:prstGeom prst="line">
            <a:avLst/>
          </a:prstGeom>
          <a:noFill/>
          <a:ln w="12700" cap="rnd" cmpd="sng" algn="ctr">
            <a:solidFill>
              <a:schemeClr val="tx1"/>
            </a:solidFill>
            <a:prstDash val="solid"/>
            <a:round/>
            <a:headEnd type="triangle" w="med" len="med"/>
            <a:tailEnd type="triangle" w="med" len="med"/>
          </a:ln>
          <a:effectLst/>
        </p:spPr>
      </p:cxnSp>
      <p:sp>
        <p:nvSpPr>
          <p:cNvPr id="96" name="ZoneTexte 95"/>
          <p:cNvSpPr txBox="1"/>
          <p:nvPr/>
        </p:nvSpPr>
        <p:spPr>
          <a:xfrm>
            <a:off x="6584294" y="4924312"/>
            <a:ext cx="382466" cy="369332"/>
          </a:xfrm>
          <a:prstGeom prst="rect">
            <a:avLst/>
          </a:prstGeom>
          <a:noFill/>
        </p:spPr>
        <p:txBody>
          <a:bodyPr wrap="square" rtlCol="0">
            <a:spAutoFit/>
          </a:bodyPr>
          <a:lstStyle/>
          <a:p>
            <a:r>
              <a:rPr lang="fr-FR" sz="900" dirty="0"/>
              <a:t>3km</a:t>
            </a:r>
          </a:p>
        </p:txBody>
      </p:sp>
      <p:sp>
        <p:nvSpPr>
          <p:cNvPr id="101" name="ZoneTexte 100"/>
          <p:cNvSpPr txBox="1"/>
          <p:nvPr/>
        </p:nvSpPr>
        <p:spPr>
          <a:xfrm>
            <a:off x="6097475" y="4514850"/>
            <a:ext cx="382466" cy="369332"/>
          </a:xfrm>
          <a:prstGeom prst="rect">
            <a:avLst/>
          </a:prstGeom>
          <a:noFill/>
        </p:spPr>
        <p:txBody>
          <a:bodyPr wrap="square" rtlCol="0">
            <a:spAutoFit/>
          </a:bodyPr>
          <a:lstStyle/>
          <a:p>
            <a:r>
              <a:rPr lang="fr-FR" sz="900" dirty="0"/>
              <a:t>3km</a:t>
            </a:r>
          </a:p>
        </p:txBody>
      </p:sp>
      <p:sp>
        <p:nvSpPr>
          <p:cNvPr id="61" name="ZoneTexte 60"/>
          <p:cNvSpPr txBox="1"/>
          <p:nvPr/>
        </p:nvSpPr>
        <p:spPr>
          <a:xfrm>
            <a:off x="6091312" y="2417443"/>
            <a:ext cx="1921118" cy="707886"/>
          </a:xfrm>
          <a:prstGeom prst="rect">
            <a:avLst/>
          </a:prstGeom>
          <a:noFill/>
        </p:spPr>
        <p:txBody>
          <a:bodyPr wrap="square" rtlCol="0">
            <a:spAutoFit/>
          </a:bodyPr>
          <a:lstStyle/>
          <a:p>
            <a:pPr algn="l"/>
            <a:r>
              <a:rPr lang="fr-FR" sz="1000" dirty="0"/>
              <a:t>Height: 1km</a:t>
            </a:r>
          </a:p>
          <a:p>
            <a:pPr algn="l"/>
            <a:r>
              <a:rPr lang="fr-FR" sz="1000" dirty="0"/>
              <a:t>Observation resolution: 1m/pixel</a:t>
            </a:r>
          </a:p>
          <a:p>
            <a:pPr algn="l"/>
            <a:r>
              <a:rPr lang="fr-FR" sz="1000" dirty="0"/>
              <a:t>IR spectrum: 3.5µm to 7µm</a:t>
            </a:r>
          </a:p>
        </p:txBody>
      </p:sp>
      <p:cxnSp>
        <p:nvCxnSpPr>
          <p:cNvPr id="68" name="Connecteur droit avec flèche 67"/>
          <p:cNvCxnSpPr/>
          <p:nvPr/>
        </p:nvCxnSpPr>
        <p:spPr bwMode="auto">
          <a:xfrm>
            <a:off x="7086602" y="4654821"/>
            <a:ext cx="263768" cy="74342"/>
          </a:xfrm>
          <a:prstGeom prst="straightConnector1">
            <a:avLst/>
          </a:prstGeom>
          <a:noFill/>
          <a:ln w="12700" cap="rnd" cmpd="sng" algn="ctr">
            <a:solidFill>
              <a:schemeClr val="tx1"/>
            </a:solidFill>
            <a:prstDash val="lgDashDot"/>
            <a:round/>
            <a:headEnd type="none" w="med" len="med"/>
            <a:tailEnd type="triangle" w="med" len="med"/>
          </a:ln>
          <a:effectLst/>
        </p:spPr>
      </p:cxnSp>
      <p:cxnSp>
        <p:nvCxnSpPr>
          <p:cNvPr id="75" name="Connecteur droit avec flèche 74"/>
          <p:cNvCxnSpPr/>
          <p:nvPr/>
        </p:nvCxnSpPr>
        <p:spPr bwMode="auto">
          <a:xfrm>
            <a:off x="7073417" y="4511947"/>
            <a:ext cx="272561" cy="60054"/>
          </a:xfrm>
          <a:prstGeom prst="straightConnector1">
            <a:avLst/>
          </a:prstGeom>
          <a:noFill/>
          <a:ln w="12700" cap="rnd" cmpd="sng" algn="ctr">
            <a:solidFill>
              <a:schemeClr val="tx1"/>
            </a:solidFill>
            <a:prstDash val="lgDashDot"/>
            <a:round/>
            <a:headEnd type="none" w="med" len="med"/>
            <a:tailEnd type="triangle" w="med" len="med"/>
          </a:ln>
          <a:effectLst/>
        </p:spPr>
      </p:cxnSp>
      <p:sp>
        <p:nvSpPr>
          <p:cNvPr id="79" name="ZoneTexte 78"/>
          <p:cNvSpPr txBox="1"/>
          <p:nvPr/>
        </p:nvSpPr>
        <p:spPr>
          <a:xfrm>
            <a:off x="7169837" y="4857435"/>
            <a:ext cx="750277" cy="395869"/>
          </a:xfrm>
          <a:prstGeom prst="rect">
            <a:avLst/>
          </a:prstGeom>
          <a:noFill/>
        </p:spPr>
        <p:txBody>
          <a:bodyPr wrap="square" lIns="36000" tIns="36000" rIns="36000" bIns="36000" rtlCol="0">
            <a:spAutoFit/>
          </a:bodyPr>
          <a:lstStyle/>
          <a:p>
            <a:r>
              <a:rPr lang="fr-FR" sz="700" dirty="0"/>
              <a:t>Speed &amp; direction propagation</a:t>
            </a:r>
          </a:p>
        </p:txBody>
      </p:sp>
      <p:cxnSp>
        <p:nvCxnSpPr>
          <p:cNvPr id="83" name="Connecteur droit 82"/>
          <p:cNvCxnSpPr>
            <a:stCxn id="88" idx="3"/>
            <a:endCxn id="1026" idx="1"/>
          </p:cNvCxnSpPr>
          <p:nvPr/>
        </p:nvCxnSpPr>
        <p:spPr bwMode="auto">
          <a:xfrm rot="5400000">
            <a:off x="5848061" y="3850242"/>
            <a:ext cx="1409053" cy="228683"/>
          </a:xfrm>
          <a:prstGeom prst="line">
            <a:avLst/>
          </a:prstGeom>
          <a:noFill/>
          <a:ln w="12700" cap="rnd" cmpd="sng" algn="ctr">
            <a:solidFill>
              <a:srgbClr val="FF0000"/>
            </a:solidFill>
            <a:prstDash val="solid"/>
            <a:round/>
            <a:headEnd type="none" w="med" len="med"/>
            <a:tailEnd type="none" w="med" len="med"/>
          </a:ln>
          <a:effectLst/>
        </p:spPr>
      </p:cxnSp>
      <p:cxnSp>
        <p:nvCxnSpPr>
          <p:cNvPr id="86" name="Connecteur droit 85"/>
          <p:cNvCxnSpPr>
            <a:stCxn id="88" idx="2"/>
            <a:endCxn id="1026" idx="3"/>
          </p:cNvCxnSpPr>
          <p:nvPr/>
        </p:nvCxnSpPr>
        <p:spPr bwMode="auto">
          <a:xfrm>
            <a:off x="6873782" y="3260057"/>
            <a:ext cx="274371" cy="1409053"/>
          </a:xfrm>
          <a:prstGeom prst="line">
            <a:avLst/>
          </a:prstGeom>
          <a:noFill/>
          <a:ln w="12700" cap="rnd" cmpd="sng" algn="ctr">
            <a:solidFill>
              <a:srgbClr val="FF0000"/>
            </a:solidFill>
            <a:prstDash val="solid"/>
            <a:round/>
            <a:headEnd type="none" w="med" len="med"/>
            <a:tailEnd type="none" w="med" len="med"/>
          </a:ln>
          <a:effectLst/>
        </p:spPr>
      </p:cxnSp>
      <p:sp>
        <p:nvSpPr>
          <p:cNvPr id="129" name="ZoneTexte 128"/>
          <p:cNvSpPr txBox="1"/>
          <p:nvPr/>
        </p:nvSpPr>
        <p:spPr>
          <a:xfrm>
            <a:off x="6591300" y="4529133"/>
            <a:ext cx="382466" cy="230832"/>
          </a:xfrm>
          <a:prstGeom prst="rect">
            <a:avLst/>
          </a:prstGeom>
          <a:noFill/>
        </p:spPr>
        <p:txBody>
          <a:bodyPr wrap="square" rtlCol="0">
            <a:spAutoFit/>
          </a:bodyPr>
          <a:lstStyle/>
          <a:p>
            <a:r>
              <a:rPr lang="fr-FR" sz="900" dirty="0" err="1">
                <a:solidFill>
                  <a:srgbClr val="FF0000"/>
                </a:solidFill>
              </a:rPr>
              <a:t>Fire</a:t>
            </a:r>
            <a:endParaRPr lang="fr-FR" sz="900" dirty="0">
              <a:solidFill>
                <a:srgbClr val="FF0000"/>
              </a:solidFill>
            </a:endParaRPr>
          </a:p>
        </p:txBody>
      </p:sp>
      <p:cxnSp>
        <p:nvCxnSpPr>
          <p:cNvPr id="130" name="Connecteur droit 129"/>
          <p:cNvCxnSpPr/>
          <p:nvPr/>
        </p:nvCxnSpPr>
        <p:spPr bwMode="auto">
          <a:xfrm rot="10800000" flipV="1">
            <a:off x="6969374" y="3251204"/>
            <a:ext cx="1025768" cy="482598"/>
          </a:xfrm>
          <a:prstGeom prst="line">
            <a:avLst/>
          </a:prstGeom>
          <a:noFill/>
          <a:ln w="12700" cap="rnd" cmpd="sng" algn="ctr">
            <a:solidFill>
              <a:srgbClr val="FF0000"/>
            </a:solidFill>
            <a:prstDash val="solid"/>
            <a:round/>
            <a:headEnd type="none" w="med" len="med"/>
            <a:tailEnd type="triangle" w="med" len="med"/>
          </a:ln>
          <a:effectLst/>
        </p:spPr>
      </p:cxnSp>
      <p:cxnSp>
        <p:nvCxnSpPr>
          <p:cNvPr id="133" name="Connecteur droit 132"/>
          <p:cNvCxnSpPr/>
          <p:nvPr/>
        </p:nvCxnSpPr>
        <p:spPr bwMode="auto">
          <a:xfrm rot="10800000" flipV="1">
            <a:off x="7344516" y="3619500"/>
            <a:ext cx="703380" cy="317500"/>
          </a:xfrm>
          <a:prstGeom prst="line">
            <a:avLst/>
          </a:prstGeom>
          <a:noFill/>
          <a:ln w="12700" cap="rnd" cmpd="sng" algn="ctr">
            <a:solidFill>
              <a:schemeClr val="tx1"/>
            </a:solidFill>
            <a:prstDash val="solid"/>
            <a:round/>
            <a:headEnd type="none" w="med" len="med"/>
            <a:tailEnd type="triangle" w="med" len="med"/>
          </a:ln>
          <a:effectLst/>
        </p:spPr>
      </p:cxnSp>
      <p:sp>
        <p:nvSpPr>
          <p:cNvPr id="134" name="ZoneTexte 133"/>
          <p:cNvSpPr txBox="1"/>
          <p:nvPr/>
        </p:nvSpPr>
        <p:spPr>
          <a:xfrm>
            <a:off x="7821050" y="3031806"/>
            <a:ext cx="958362" cy="400110"/>
          </a:xfrm>
          <a:prstGeom prst="rect">
            <a:avLst/>
          </a:prstGeom>
          <a:noFill/>
        </p:spPr>
        <p:txBody>
          <a:bodyPr wrap="square" rtlCol="0">
            <a:spAutoFit/>
          </a:bodyPr>
          <a:lstStyle/>
          <a:p>
            <a:r>
              <a:rPr lang="fr-FR" sz="1000" dirty="0">
                <a:solidFill>
                  <a:srgbClr val="FF0000"/>
                </a:solidFill>
              </a:rPr>
              <a:t>IR observation</a:t>
            </a:r>
          </a:p>
        </p:txBody>
      </p:sp>
      <p:sp>
        <p:nvSpPr>
          <p:cNvPr id="143" name="ZoneTexte 142"/>
          <p:cNvSpPr txBox="1"/>
          <p:nvPr/>
        </p:nvSpPr>
        <p:spPr>
          <a:xfrm>
            <a:off x="7772400" y="3414077"/>
            <a:ext cx="1219200" cy="400110"/>
          </a:xfrm>
          <a:prstGeom prst="rect">
            <a:avLst/>
          </a:prstGeom>
          <a:noFill/>
        </p:spPr>
        <p:txBody>
          <a:bodyPr wrap="square" rtlCol="0">
            <a:spAutoFit/>
          </a:bodyPr>
          <a:lstStyle/>
          <a:p>
            <a:r>
              <a:rPr lang="fr-FR" sz="1000" dirty="0"/>
              <a:t>Visible observation</a:t>
            </a:r>
          </a:p>
        </p:txBody>
      </p:sp>
      <p:cxnSp>
        <p:nvCxnSpPr>
          <p:cNvPr id="145" name="Connecteur droit 144"/>
          <p:cNvCxnSpPr/>
          <p:nvPr/>
        </p:nvCxnSpPr>
        <p:spPr bwMode="auto">
          <a:xfrm rot="10800000" flipV="1">
            <a:off x="5571842" y="5374209"/>
            <a:ext cx="2376838" cy="11219"/>
          </a:xfrm>
          <a:prstGeom prst="line">
            <a:avLst/>
          </a:prstGeom>
          <a:noFill/>
          <a:ln w="12700" cap="rnd" cmpd="sng" algn="ctr">
            <a:solidFill>
              <a:schemeClr val="tx1"/>
            </a:solidFill>
            <a:prstDash val="solid"/>
            <a:round/>
            <a:headEnd type="triangle" w="med" len="med"/>
            <a:tailEnd type="triangle" w="med" len="med"/>
          </a:ln>
          <a:effectLst/>
        </p:spPr>
      </p:cxnSp>
      <p:sp>
        <p:nvSpPr>
          <p:cNvPr id="148" name="ZoneTexte 147"/>
          <p:cNvSpPr txBox="1"/>
          <p:nvPr/>
        </p:nvSpPr>
        <p:spPr>
          <a:xfrm>
            <a:off x="6590337" y="5194517"/>
            <a:ext cx="446963" cy="369332"/>
          </a:xfrm>
          <a:prstGeom prst="rect">
            <a:avLst/>
          </a:prstGeom>
          <a:noFill/>
        </p:spPr>
        <p:txBody>
          <a:bodyPr wrap="square" rtlCol="0">
            <a:spAutoFit/>
          </a:bodyPr>
          <a:lstStyle/>
          <a:p>
            <a:r>
              <a:rPr lang="fr-FR" sz="900" dirty="0"/>
              <a:t>10km</a:t>
            </a:r>
          </a:p>
        </p:txBody>
      </p:sp>
      <p:pic>
        <p:nvPicPr>
          <p:cNvPr id="69" name="Picture 2" descr="http://www.cg.cfpsa.ca/cg-pc/Winnipeg/EN/FitnessandSports/MilitaryFitness/Specialist%20Testing/Firefighter%20Fitness%20Test/PublishingImages/firefighters-pair-lge.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7850" y="4804881"/>
            <a:ext cx="687984" cy="482326"/>
          </a:xfrm>
          <a:prstGeom prst="rect">
            <a:avLst/>
          </a:prstGeom>
          <a:noFill/>
          <a:extLst>
            <a:ext uri="{909E8E84-426E-40DD-AFC4-6F175D3DCCD1}">
              <a14:hiddenFill xmlns:a14="http://schemas.microsoft.com/office/drawing/2010/main">
                <a:solidFill>
                  <a:srgbClr val="FFFFFF"/>
                </a:solidFill>
              </a14:hiddenFill>
            </a:ext>
          </a:extLst>
        </p:spPr>
      </p:pic>
      <p:sp>
        <p:nvSpPr>
          <p:cNvPr id="70" name="Éclair 69"/>
          <p:cNvSpPr/>
          <p:nvPr/>
        </p:nvSpPr>
        <p:spPr bwMode="auto">
          <a:xfrm rot="8463617">
            <a:off x="4713546" y="3561945"/>
            <a:ext cx="216865" cy="1461410"/>
          </a:xfrm>
          <a:prstGeom prst="lightningBolt">
            <a:avLst/>
          </a:prstGeom>
          <a:solidFill>
            <a:srgbClr val="FFC00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8000" tIns="46800" rIns="18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400" b="0" i="0" u="none" strike="noStrike" cap="none" normalizeH="0" baseline="0">
              <a:ln>
                <a:noFill/>
              </a:ln>
              <a:solidFill>
                <a:schemeClr val="tx1"/>
              </a:solidFill>
              <a:effectLst/>
              <a:latin typeface="Tahoma" pitchFamily="34" charset="0"/>
            </a:endParaRPr>
          </a:p>
        </p:txBody>
      </p:sp>
      <p:sp>
        <p:nvSpPr>
          <p:cNvPr id="77" name="ZoneTexte 76"/>
          <p:cNvSpPr txBox="1"/>
          <p:nvPr/>
        </p:nvSpPr>
        <p:spPr>
          <a:xfrm>
            <a:off x="4917903" y="5457489"/>
            <a:ext cx="1180350" cy="261610"/>
          </a:xfrm>
          <a:prstGeom prst="rect">
            <a:avLst/>
          </a:prstGeom>
          <a:solidFill>
            <a:schemeClr val="accent3"/>
          </a:solidFill>
          <a:ln>
            <a:solidFill>
              <a:srgbClr val="000000"/>
            </a:solidFill>
          </a:ln>
        </p:spPr>
        <p:txBody>
          <a:bodyPr wrap="square" rtlCol="0">
            <a:spAutoFit/>
          </a:bodyPr>
          <a:lstStyle/>
          <a:p>
            <a:r>
              <a:rPr lang="fr-FR" sz="1100" dirty="0" err="1">
                <a:solidFill>
                  <a:srgbClr val="000000"/>
                </a:solidFill>
              </a:rPr>
              <a:t>Fire</a:t>
            </a:r>
            <a:r>
              <a:rPr lang="fr-FR" sz="1100" dirty="0">
                <a:solidFill>
                  <a:srgbClr val="000000"/>
                </a:solidFill>
              </a:rPr>
              <a:t> </a:t>
            </a:r>
            <a:r>
              <a:rPr lang="fr-FR" sz="1100" dirty="0" err="1">
                <a:solidFill>
                  <a:srgbClr val="000000"/>
                </a:solidFill>
              </a:rPr>
              <a:t>fighters</a:t>
            </a:r>
            <a:endParaRPr lang="fr-FR" sz="1100" dirty="0">
              <a:solidFill>
                <a:srgbClr val="000000"/>
              </a:solidFill>
            </a:endParaRPr>
          </a:p>
        </p:txBody>
      </p:sp>
      <p:sp>
        <p:nvSpPr>
          <p:cNvPr id="7" name="ZoneTexte 6"/>
          <p:cNvSpPr txBox="1"/>
          <p:nvPr/>
        </p:nvSpPr>
        <p:spPr>
          <a:xfrm>
            <a:off x="1026108" y="5910022"/>
            <a:ext cx="1733541" cy="369332"/>
          </a:xfrm>
          <a:prstGeom prst="rect">
            <a:avLst/>
          </a:prstGeom>
          <a:noFill/>
          <a:ln>
            <a:solidFill>
              <a:schemeClr val="accent1"/>
            </a:solidFill>
          </a:ln>
        </p:spPr>
        <p:txBody>
          <a:bodyPr wrap="square" rtlCol="0">
            <a:spAutoFit/>
          </a:bodyPr>
          <a:lstStyle/>
          <a:p>
            <a:r>
              <a:rPr lang="fr-FR" dirty="0"/>
              <a:t>Operating base</a:t>
            </a:r>
          </a:p>
        </p:txBody>
      </p:sp>
      <p:sp>
        <p:nvSpPr>
          <p:cNvPr id="64" name="ZoneTexte 63"/>
          <p:cNvSpPr txBox="1"/>
          <p:nvPr/>
        </p:nvSpPr>
        <p:spPr>
          <a:xfrm>
            <a:off x="5772747" y="5877908"/>
            <a:ext cx="2040891" cy="369332"/>
          </a:xfrm>
          <a:prstGeom prst="rect">
            <a:avLst/>
          </a:prstGeom>
          <a:noFill/>
          <a:ln>
            <a:solidFill>
              <a:schemeClr val="accent1"/>
            </a:solidFill>
          </a:ln>
        </p:spPr>
        <p:txBody>
          <a:bodyPr wrap="square" rtlCol="0">
            <a:spAutoFit/>
          </a:bodyPr>
          <a:lstStyle/>
          <a:p>
            <a:r>
              <a:rPr lang="fr-FR" dirty="0"/>
              <a:t>Surveillance area</a:t>
            </a:r>
          </a:p>
        </p:txBody>
      </p:sp>
    </p:spTree>
    <p:extLst>
      <p:ext uri="{BB962C8B-B14F-4D97-AF65-F5344CB8AC3E}">
        <p14:creationId xmlns:p14="http://schemas.microsoft.com/office/powerpoint/2010/main" val="689590397"/>
      </p:ext>
    </p:extLst>
  </p:cSld>
  <p:clrMapOvr>
    <a:masterClrMapping/>
  </p:clrMapOvr>
</p:sld>
</file>

<file path=ppt/theme/theme1.xml><?xml version="1.0" encoding="utf-8"?>
<a:theme xmlns:a="http://schemas.openxmlformats.org/drawingml/2006/main" name="MSIS_Presentation1A">
  <a:themeElements>
    <a:clrScheme name="MSIS_Presentation1A 11">
      <a:dk1>
        <a:srgbClr val="333399"/>
      </a:dk1>
      <a:lt1>
        <a:srgbClr val="FFFFFF"/>
      </a:lt1>
      <a:dk2>
        <a:srgbClr val="1C5E9E"/>
      </a:dk2>
      <a:lt2>
        <a:srgbClr val="666699"/>
      </a:lt2>
      <a:accent1>
        <a:srgbClr val="FBF1B7"/>
      </a:accent1>
      <a:accent2>
        <a:srgbClr val="9999FF"/>
      </a:accent2>
      <a:accent3>
        <a:srgbClr val="FFFFFF"/>
      </a:accent3>
      <a:accent4>
        <a:srgbClr val="2A2A82"/>
      </a:accent4>
      <a:accent5>
        <a:srgbClr val="FDF7D8"/>
      </a:accent5>
      <a:accent6>
        <a:srgbClr val="8A8AE7"/>
      </a:accent6>
      <a:hlink>
        <a:srgbClr val="C0CCD8"/>
      </a:hlink>
      <a:folHlink>
        <a:srgbClr val="B2B2B2"/>
      </a:folHlink>
    </a:clrScheme>
    <a:fontScheme name="MSIS_Presentation1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rnd"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8000" tIns="18000" rIns="18000" bIns="1800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400" b="1"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12700" cap="rnd"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8000" tIns="18000" rIns="18000" bIns="1800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400" b="1" i="0" u="none" strike="noStrike" cap="none" normalizeH="0" baseline="0" smtClean="0">
            <a:ln>
              <a:noFill/>
            </a:ln>
            <a:solidFill>
              <a:schemeClr val="tx1"/>
            </a:solidFill>
            <a:effectLst/>
            <a:latin typeface="Tahoma" pitchFamily="34" charset="0"/>
          </a:defRPr>
        </a:defPPr>
      </a:lstStyle>
    </a:lnDef>
  </a:objectDefaults>
  <a:extraClrSchemeLst>
    <a:extraClrScheme>
      <a:clrScheme name="MSIS_Presentation1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SIS_Presentation1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SIS_Presentation1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SIS_Presentation1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SIS_Presentation1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SIS_Presentation1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SIS_Presentation1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SIS_Presentation1A 8">
        <a:dk1>
          <a:srgbClr val="333399"/>
        </a:dk1>
        <a:lt1>
          <a:srgbClr val="FFFFFF"/>
        </a:lt1>
        <a:dk2>
          <a:srgbClr val="FFCCFF"/>
        </a:dk2>
        <a:lt2>
          <a:srgbClr val="666699"/>
        </a:lt2>
        <a:accent1>
          <a:srgbClr val="FFFF99"/>
        </a:accent1>
        <a:accent2>
          <a:srgbClr val="9999FF"/>
        </a:accent2>
        <a:accent3>
          <a:srgbClr val="FFFFFF"/>
        </a:accent3>
        <a:accent4>
          <a:srgbClr val="2A2A82"/>
        </a:accent4>
        <a:accent5>
          <a:srgbClr val="FFFFCA"/>
        </a:accent5>
        <a:accent6>
          <a:srgbClr val="8A8A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SIS_Presentation1A 9">
        <a:dk1>
          <a:srgbClr val="333399"/>
        </a:dk1>
        <a:lt1>
          <a:srgbClr val="FFFFFF"/>
        </a:lt1>
        <a:dk2>
          <a:srgbClr val="1C5E9E"/>
        </a:dk2>
        <a:lt2>
          <a:srgbClr val="666699"/>
        </a:lt2>
        <a:accent1>
          <a:srgbClr val="FFFF99"/>
        </a:accent1>
        <a:accent2>
          <a:srgbClr val="9999FF"/>
        </a:accent2>
        <a:accent3>
          <a:srgbClr val="FFFFFF"/>
        </a:accent3>
        <a:accent4>
          <a:srgbClr val="2A2A82"/>
        </a:accent4>
        <a:accent5>
          <a:srgbClr val="FFFFCA"/>
        </a:accent5>
        <a:accent6>
          <a:srgbClr val="8A8AE7"/>
        </a:accent6>
        <a:hlink>
          <a:srgbClr val="C0CCD8"/>
        </a:hlink>
        <a:folHlink>
          <a:srgbClr val="B2B2B2"/>
        </a:folHlink>
      </a:clrScheme>
      <a:clrMap bg1="lt1" tx1="dk1" bg2="lt2" tx2="dk2" accent1="accent1" accent2="accent2" accent3="accent3" accent4="accent4" accent5="accent5" accent6="accent6" hlink="hlink" folHlink="folHlink"/>
    </a:extraClrScheme>
    <a:extraClrScheme>
      <a:clrScheme name="MSIS_Presentation1A 10">
        <a:dk1>
          <a:srgbClr val="333399"/>
        </a:dk1>
        <a:lt1>
          <a:srgbClr val="FFFFFF"/>
        </a:lt1>
        <a:dk2>
          <a:srgbClr val="1C5E9E"/>
        </a:dk2>
        <a:lt2>
          <a:srgbClr val="666699"/>
        </a:lt2>
        <a:accent1>
          <a:srgbClr val="EDE9B5"/>
        </a:accent1>
        <a:accent2>
          <a:srgbClr val="9999FF"/>
        </a:accent2>
        <a:accent3>
          <a:srgbClr val="FFFFFF"/>
        </a:accent3>
        <a:accent4>
          <a:srgbClr val="2A2A82"/>
        </a:accent4>
        <a:accent5>
          <a:srgbClr val="F4F2D7"/>
        </a:accent5>
        <a:accent6>
          <a:srgbClr val="8A8AE7"/>
        </a:accent6>
        <a:hlink>
          <a:srgbClr val="C0CCD8"/>
        </a:hlink>
        <a:folHlink>
          <a:srgbClr val="B2B2B2"/>
        </a:folHlink>
      </a:clrScheme>
      <a:clrMap bg1="lt1" tx1="dk1" bg2="lt2" tx2="dk2" accent1="accent1" accent2="accent2" accent3="accent3" accent4="accent4" accent5="accent5" accent6="accent6" hlink="hlink" folHlink="folHlink"/>
    </a:extraClrScheme>
    <a:extraClrScheme>
      <a:clrScheme name="MSIS_Presentation1A 11">
        <a:dk1>
          <a:srgbClr val="333399"/>
        </a:dk1>
        <a:lt1>
          <a:srgbClr val="FFFFFF"/>
        </a:lt1>
        <a:dk2>
          <a:srgbClr val="1C5E9E"/>
        </a:dk2>
        <a:lt2>
          <a:srgbClr val="666699"/>
        </a:lt2>
        <a:accent1>
          <a:srgbClr val="FBF1B7"/>
        </a:accent1>
        <a:accent2>
          <a:srgbClr val="9999FF"/>
        </a:accent2>
        <a:accent3>
          <a:srgbClr val="FFFFFF"/>
        </a:accent3>
        <a:accent4>
          <a:srgbClr val="2A2A82"/>
        </a:accent4>
        <a:accent5>
          <a:srgbClr val="FDF7D8"/>
        </a:accent5>
        <a:accent6>
          <a:srgbClr val="8A8AE7"/>
        </a:accent6>
        <a:hlink>
          <a:srgbClr val="C0CCD8"/>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S 41 - Module 3 - V&amp;V">
  <a:themeElements>
    <a:clrScheme name="Élémentaire">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Modèle par défaut">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ception personnalisée">
  <a:themeElements>
    <a:clrScheme name="Élémentaire">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SYS014__PartA__V4</Template>
  <TotalTime>5514</TotalTime>
  <Words>403</Words>
  <Application>Microsoft Office PowerPoint</Application>
  <PresentationFormat>Affichage à l'écran (4:3)</PresentationFormat>
  <Paragraphs>50</Paragraphs>
  <Slides>5</Slides>
  <Notes>2</Notes>
  <HiddenSlides>0</HiddenSlides>
  <MMClips>0</MMClips>
  <ScaleCrop>false</ScaleCrop>
  <HeadingPairs>
    <vt:vector size="8" baseType="variant">
      <vt:variant>
        <vt:lpstr>Polices utilisées</vt:lpstr>
      </vt:variant>
      <vt:variant>
        <vt:i4>5</vt:i4>
      </vt:variant>
      <vt:variant>
        <vt:lpstr>Thème</vt:lpstr>
      </vt:variant>
      <vt:variant>
        <vt:i4>3</vt:i4>
      </vt:variant>
      <vt:variant>
        <vt:lpstr>Serveurs OLE incorporés</vt:lpstr>
      </vt:variant>
      <vt:variant>
        <vt:i4>1</vt:i4>
      </vt:variant>
      <vt:variant>
        <vt:lpstr>Titres des diapositives</vt:lpstr>
      </vt:variant>
      <vt:variant>
        <vt:i4>5</vt:i4>
      </vt:variant>
    </vt:vector>
  </HeadingPairs>
  <TitlesOfParts>
    <vt:vector size="14" baseType="lpstr">
      <vt:lpstr>Arial</vt:lpstr>
      <vt:lpstr>Calibri</vt:lpstr>
      <vt:lpstr>Tahoma</vt:lpstr>
      <vt:lpstr>Times New Roman</vt:lpstr>
      <vt:lpstr>Wingdings</vt:lpstr>
      <vt:lpstr>MSIS_Presentation1A</vt:lpstr>
      <vt:lpstr>CS 41 - Module 3 - V&amp;V</vt:lpstr>
      <vt:lpstr>Conception personnalisée</vt:lpstr>
      <vt:lpstr>Photo Editor Photo</vt:lpstr>
      <vt:lpstr>Telecommunication &amp; Observation SYSTEM</vt:lpstr>
      <vt:lpstr>Guidelines</vt:lpstr>
      <vt:lpstr>Initial needs</vt:lpstr>
      <vt:lpstr>Global strategy</vt:lpstr>
      <vt:lpstr>Global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Exercises</dc:title>
  <dc:creator>Lann</dc:creator>
  <cp:lastModifiedBy>Alain Kerbrat</cp:lastModifiedBy>
  <cp:revision>131</cp:revision>
  <dcterms:created xsi:type="dcterms:W3CDTF">2011-09-05T03:10:30Z</dcterms:created>
  <dcterms:modified xsi:type="dcterms:W3CDTF">2016-05-24T02:20:45Z</dcterms:modified>
</cp:coreProperties>
</file>